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notesSlides/_rels/notesSlide9.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5.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10.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jpeg" ContentType="image/jpeg"/>
  <Override PartName="/ppt/media/image5.png" ContentType="image/png"/>
  <Override PartName="/ppt/media/image2.jpeg" ContentType="image/jpeg"/>
  <Override PartName="/ppt/media/image3.png" ContentType="image/png"/>
  <Override PartName="/ppt/media/image4.jpeg" ContentType="image/jpeg"/>
  <Override PartName="/ppt/media/image6.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presProps" Target="presProps.xml"/>
</Relationships>
</file>

<file path=ppt/media/image1.jpeg>
</file>

<file path=ppt/media/image2.jpeg>
</file>

<file path=ppt/media/image3.png>
</file>

<file path=ppt/media/image4.jpe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pPr algn="ctr"/>
            <a:r>
              <a:rPr b="0" lang="en-US" sz="4400" spc="-1" strike="noStrike">
                <a:solidFill>
                  <a:srgbClr val="000000"/>
                </a:solidFill>
                <a:latin typeface="Arial"/>
              </a:rPr>
              <a:t>Click to move the slide</a:t>
            </a:r>
            <a:endParaRPr b="0" lang="en-US" sz="4400" spc="-1" strike="noStrike">
              <a:solidFill>
                <a:srgbClr val="000000"/>
              </a:solidFill>
              <a:latin typeface="Arial"/>
            </a:endParaRPr>
          </a:p>
        </p:txBody>
      </p:sp>
      <p:sp>
        <p:nvSpPr>
          <p:cNvPr id="39"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marL="216000" indent="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40"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41" name="PlaceHolder 4"/>
          <p:cNvSpPr>
            <a:spLocks noGrp="1"/>
          </p:cNvSpPr>
          <p:nvPr>
            <p:ph type="dt" idx="1"/>
          </p:nvPr>
        </p:nvSpPr>
        <p:spPr>
          <a:xfrm>
            <a:off x="4399200" y="0"/>
            <a:ext cx="3372840" cy="50256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42" name="PlaceHolder 5"/>
          <p:cNvSpPr>
            <a:spLocks noGrp="1"/>
          </p:cNvSpPr>
          <p:nvPr>
            <p:ph type="ftr" idx="2"/>
          </p:nvPr>
        </p:nvSpPr>
        <p:spPr>
          <a:xfrm>
            <a:off x="0" y="9555480"/>
            <a:ext cx="3372840" cy="50256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3" name="PlaceHolder 6"/>
          <p:cNvSpPr>
            <a:spLocks noGrp="1"/>
          </p:cNvSpPr>
          <p:nvPr>
            <p:ph type="sldNum" idx="3"/>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FBB4AB1E-A279-43E5-8053-C53DE2DC5851}"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sldImg"/>
          </p:nvPr>
        </p:nvSpPr>
        <p:spPr>
          <a:xfrm>
            <a:off x="685800" y="1143000"/>
            <a:ext cx="5485320" cy="3085200"/>
          </a:xfrm>
          <a:prstGeom prst="rect">
            <a:avLst/>
          </a:prstGeom>
          <a:ln w="0">
            <a:noFill/>
          </a:ln>
        </p:spPr>
      </p:sp>
      <p:sp>
        <p:nvSpPr>
          <p:cNvPr id="209"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10"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685800" y="1143000"/>
            <a:ext cx="5485320" cy="3085200"/>
          </a:xfrm>
          <a:prstGeom prst="rect">
            <a:avLst/>
          </a:prstGeom>
          <a:ln w="0">
            <a:noFill/>
          </a:ln>
        </p:spPr>
      </p:sp>
      <p:sp>
        <p:nvSpPr>
          <p:cNvPr id="236"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37"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685800" y="1143000"/>
            <a:ext cx="5485320" cy="3085200"/>
          </a:xfrm>
          <a:prstGeom prst="rect">
            <a:avLst/>
          </a:prstGeom>
          <a:ln w="0">
            <a:noFill/>
          </a:ln>
        </p:spPr>
      </p:sp>
      <p:sp>
        <p:nvSpPr>
          <p:cNvPr id="212"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13"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685800" y="1143000"/>
            <a:ext cx="5485320" cy="3085200"/>
          </a:xfrm>
          <a:prstGeom prst="rect">
            <a:avLst/>
          </a:prstGeom>
          <a:ln w="0">
            <a:noFill/>
          </a:ln>
        </p:spPr>
      </p:sp>
      <p:sp>
        <p:nvSpPr>
          <p:cNvPr id="215"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16"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685800" y="1143000"/>
            <a:ext cx="5485320" cy="3085200"/>
          </a:xfrm>
          <a:prstGeom prst="rect">
            <a:avLst/>
          </a:prstGeom>
          <a:ln w="0">
            <a:noFill/>
          </a:ln>
        </p:spPr>
      </p:sp>
      <p:sp>
        <p:nvSpPr>
          <p:cNvPr id="218"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19"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Img"/>
          </p:nvPr>
        </p:nvSpPr>
        <p:spPr>
          <a:xfrm>
            <a:off x="685800" y="1143000"/>
            <a:ext cx="5485320" cy="3085200"/>
          </a:xfrm>
          <a:prstGeom prst="rect">
            <a:avLst/>
          </a:prstGeom>
          <a:ln w="0">
            <a:noFill/>
          </a:ln>
        </p:spPr>
      </p:sp>
      <p:sp>
        <p:nvSpPr>
          <p:cNvPr id="221"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22"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685800" y="1143000"/>
            <a:ext cx="5485320" cy="3085200"/>
          </a:xfrm>
          <a:prstGeom prst="rect">
            <a:avLst/>
          </a:prstGeom>
          <a:ln w="0">
            <a:noFill/>
          </a:ln>
        </p:spPr>
      </p:sp>
      <p:sp>
        <p:nvSpPr>
          <p:cNvPr id="224"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25"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685800" y="1143000"/>
            <a:ext cx="5485320" cy="3085200"/>
          </a:xfrm>
          <a:prstGeom prst="rect">
            <a:avLst/>
          </a:prstGeom>
          <a:ln w="0">
            <a:noFill/>
          </a:ln>
        </p:spPr>
      </p:sp>
      <p:sp>
        <p:nvSpPr>
          <p:cNvPr id="227"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28"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685800" y="1143000"/>
            <a:ext cx="5485320" cy="3085200"/>
          </a:xfrm>
          <a:prstGeom prst="rect">
            <a:avLst/>
          </a:prstGeom>
          <a:ln w="0">
            <a:noFill/>
          </a:ln>
        </p:spPr>
      </p:sp>
      <p:sp>
        <p:nvSpPr>
          <p:cNvPr id="230"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31"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685800" y="1143000"/>
            <a:ext cx="5485320" cy="3085200"/>
          </a:xfrm>
          <a:prstGeom prst="rect">
            <a:avLst/>
          </a:prstGeom>
          <a:ln w="0">
            <a:noFill/>
          </a:ln>
        </p:spPr>
      </p:sp>
      <p:sp>
        <p:nvSpPr>
          <p:cNvPr id="233"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US" sz="1800" spc="-1" strike="noStrike">
              <a:solidFill>
                <a:srgbClr val="000000"/>
              </a:solidFill>
              <a:latin typeface="Arial"/>
            </a:endParaRPr>
          </a:p>
        </p:txBody>
      </p:sp>
      <p:sp>
        <p:nvSpPr>
          <p:cNvPr id="234" name="CustomShape 3"/>
          <p:cNvSpPr/>
          <p:nvPr/>
        </p:nvSpPr>
        <p:spPr>
          <a:xfrm>
            <a:off x="3884760" y="8685360"/>
            <a:ext cx="2970720" cy="4575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 Id="rId3" Type="http://schemas.openxmlformats.org/officeDocument/2006/relationships/notesSlide" Target="../notesSlides/notesSlide10.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 Id="rId3"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5.png"/><Relationship Id="rId3" Type="http://schemas.openxmlformats.org/officeDocument/2006/relationships/image" Target="../media/image1.jpeg"/><Relationship Id="rId4" Type="http://schemas.openxmlformats.org/officeDocument/2006/relationships/slideLayout" Target="../slideLayouts/slideLayout1.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 name="图片 9_0" descr=""/>
          <p:cNvPicPr/>
          <p:nvPr/>
        </p:nvPicPr>
        <p:blipFill>
          <a:blip r:embed="rId1"/>
          <a:stretch/>
        </p:blipFill>
        <p:spPr>
          <a:xfrm>
            <a:off x="0" y="0"/>
            <a:ext cx="12191040" cy="6856920"/>
          </a:xfrm>
          <a:prstGeom prst="rect">
            <a:avLst/>
          </a:prstGeom>
          <a:ln w="0">
            <a:noFill/>
          </a:ln>
        </p:spPr>
      </p:pic>
      <p:sp>
        <p:nvSpPr>
          <p:cNvPr id="45" name="CustomShape 1"/>
          <p:cNvSpPr/>
          <p:nvPr/>
        </p:nvSpPr>
        <p:spPr>
          <a:xfrm>
            <a:off x="1059480" y="2285640"/>
            <a:ext cx="5830560" cy="823320"/>
          </a:xfrm>
          <a:prstGeom prst="rect">
            <a:avLst/>
          </a:prstGeom>
          <a:noFill/>
          <a:ln w="0">
            <a:noFill/>
          </a:ln>
        </p:spPr>
        <p:style>
          <a:lnRef idx="0"/>
          <a:fillRef idx="0"/>
          <a:effectRef idx="0"/>
          <a:fontRef idx="minor"/>
        </p:style>
        <p:txBody>
          <a:bodyPr wrap="none" lIns="0" rIns="0" tIns="0" bIns="0" anchor="t">
            <a:spAutoFit/>
          </a:bodyPr>
          <a:p>
            <a:pPr>
              <a:lnSpc>
                <a:spcPct val="100000"/>
              </a:lnSpc>
            </a:pPr>
            <a:r>
              <a:rPr b="0" lang="en-US" sz="5400" spc="-1" strike="noStrike">
                <a:solidFill>
                  <a:srgbClr val="ffffff"/>
                </a:solidFill>
                <a:latin typeface="Yeseva One"/>
                <a:ea typeface="Yeseva One"/>
              </a:rPr>
              <a:t>Cloud Computing </a:t>
            </a:r>
            <a:endParaRPr b="0" lang="en-US" sz="5400" spc="-1" strike="noStrike">
              <a:solidFill>
                <a:srgbClr val="000000"/>
              </a:solidFill>
              <a:latin typeface="Arial"/>
            </a:endParaRPr>
          </a:p>
        </p:txBody>
      </p:sp>
      <p:sp>
        <p:nvSpPr>
          <p:cNvPr id="46" name="CustomShape 2"/>
          <p:cNvSpPr/>
          <p:nvPr/>
        </p:nvSpPr>
        <p:spPr>
          <a:xfrm>
            <a:off x="412920" y="3645360"/>
            <a:ext cx="6416640" cy="18216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47" name="Line 3"/>
          <p:cNvSpPr/>
          <p:nvPr/>
        </p:nvSpPr>
        <p:spPr>
          <a:xfrm>
            <a:off x="412560" y="4172040"/>
            <a:ext cx="3936960" cy="360"/>
          </a:xfrm>
          <a:prstGeom prst="line">
            <a:avLst/>
          </a:prstGeom>
          <a:ln w="6480">
            <a:solidFill>
              <a:srgbClr val="ffffff"/>
            </a:solidFill>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48" name="CustomShape 4"/>
          <p:cNvSpPr/>
          <p:nvPr/>
        </p:nvSpPr>
        <p:spPr>
          <a:xfrm>
            <a:off x="1592640" y="2013480"/>
            <a:ext cx="518400" cy="73080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3" name="图片 9" descr=""/>
          <p:cNvPicPr/>
          <p:nvPr/>
        </p:nvPicPr>
        <p:blipFill>
          <a:blip r:embed="rId1"/>
          <a:stretch/>
        </p:blipFill>
        <p:spPr>
          <a:xfrm>
            <a:off x="0" y="0"/>
            <a:ext cx="12191040" cy="6856920"/>
          </a:xfrm>
          <a:prstGeom prst="rect">
            <a:avLst/>
          </a:prstGeom>
          <a:ln w="0">
            <a:noFill/>
          </a:ln>
        </p:spPr>
      </p:pic>
      <p:sp>
        <p:nvSpPr>
          <p:cNvPr id="204" name="CustomShape 1"/>
          <p:cNvSpPr/>
          <p:nvPr/>
        </p:nvSpPr>
        <p:spPr>
          <a:xfrm>
            <a:off x="452880" y="2747160"/>
            <a:ext cx="2651400" cy="822600"/>
          </a:xfrm>
          <a:prstGeom prst="rect">
            <a:avLst/>
          </a:prstGeom>
          <a:noFill/>
          <a:ln w="0">
            <a:noFill/>
          </a:ln>
        </p:spPr>
        <p:style>
          <a:lnRef idx="0"/>
          <a:fillRef idx="0"/>
          <a:effectRef idx="0"/>
          <a:fontRef idx="minor"/>
        </p:style>
        <p:txBody>
          <a:bodyPr wrap="none" lIns="0" rIns="0" tIns="0" bIns="0" anchor="t">
            <a:spAutoFit/>
          </a:bodyPr>
          <a:p>
            <a:pPr>
              <a:lnSpc>
                <a:spcPct val="100000"/>
              </a:lnSpc>
            </a:pPr>
            <a:r>
              <a:rPr b="0" lang="en-US" sz="5400" spc="-1" strike="noStrike">
                <a:solidFill>
                  <a:srgbClr val="ffffff"/>
                </a:solidFill>
                <a:latin typeface="Yeseva One"/>
                <a:ea typeface="Yeseva One"/>
              </a:rPr>
              <a:t>THANKS</a:t>
            </a:r>
            <a:endParaRPr b="0" lang="en-US" sz="5400" spc="-1" strike="noStrike">
              <a:solidFill>
                <a:srgbClr val="000000"/>
              </a:solidFill>
              <a:latin typeface="Arial"/>
            </a:endParaRPr>
          </a:p>
        </p:txBody>
      </p:sp>
      <p:sp>
        <p:nvSpPr>
          <p:cNvPr id="205" name="CustomShape 2"/>
          <p:cNvSpPr/>
          <p:nvPr/>
        </p:nvSpPr>
        <p:spPr>
          <a:xfrm>
            <a:off x="412920" y="3645360"/>
            <a:ext cx="6416640" cy="182160"/>
          </a:xfrm>
          <a:prstGeom prst="rect">
            <a:avLst/>
          </a:prstGeom>
          <a:noFill/>
          <a:ln w="0">
            <a:noFill/>
          </a:ln>
        </p:spPr>
        <p:style>
          <a:lnRef idx="0"/>
          <a:fillRef idx="0"/>
          <a:effectRef idx="0"/>
          <a:fontRef idx="minor"/>
        </p:style>
        <p:txBody>
          <a:bodyPr lIns="0" rIns="0" tIns="0" bIns="0" anchor="t">
            <a:spAutoFit/>
          </a:bodyPr>
          <a:p>
            <a:pPr>
              <a:lnSpc>
                <a:spcPct val="100000"/>
              </a:lnSpc>
            </a:pPr>
            <a:r>
              <a:rPr b="0" lang="en-US" sz="1200" spc="-1" strike="noStrike">
                <a:solidFill>
                  <a:srgbClr val="ffffff"/>
                </a:solidFill>
                <a:latin typeface="Yeseva One"/>
                <a:ea typeface="Yeseva One"/>
              </a:rPr>
              <a:t>DO YOU HAVE ANY QUESTIONS</a:t>
            </a:r>
            <a:endParaRPr b="0" lang="en-US" sz="1200" spc="-1" strike="noStrike">
              <a:solidFill>
                <a:srgbClr val="000000"/>
              </a:solidFill>
              <a:latin typeface="Arial"/>
            </a:endParaRPr>
          </a:p>
        </p:txBody>
      </p:sp>
      <p:sp>
        <p:nvSpPr>
          <p:cNvPr id="206" name="Line 3"/>
          <p:cNvSpPr/>
          <p:nvPr/>
        </p:nvSpPr>
        <p:spPr>
          <a:xfrm>
            <a:off x="412560" y="4172040"/>
            <a:ext cx="3936960" cy="360"/>
          </a:xfrm>
          <a:prstGeom prst="line">
            <a:avLst/>
          </a:prstGeom>
          <a:ln w="6480">
            <a:solidFill>
              <a:srgbClr val="ffffff"/>
            </a:solidFill>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207" name="CustomShape 4"/>
          <p:cNvSpPr/>
          <p:nvPr/>
        </p:nvSpPr>
        <p:spPr>
          <a:xfrm>
            <a:off x="1592640" y="2013480"/>
            <a:ext cx="518400" cy="73080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图片 18" descr=""/>
          <p:cNvPicPr/>
          <p:nvPr/>
        </p:nvPicPr>
        <p:blipFill>
          <a:blip r:embed="rId1"/>
          <a:stretch/>
        </p:blipFill>
        <p:spPr>
          <a:xfrm>
            <a:off x="0" y="-65880"/>
            <a:ext cx="19867320" cy="11174760"/>
          </a:xfrm>
          <a:prstGeom prst="rect">
            <a:avLst/>
          </a:prstGeom>
          <a:ln w="0">
            <a:noFill/>
          </a:ln>
        </p:spPr>
      </p:pic>
      <p:sp>
        <p:nvSpPr>
          <p:cNvPr id="50" name="CustomShape 1"/>
          <p:cNvSpPr/>
          <p:nvPr/>
        </p:nvSpPr>
        <p:spPr>
          <a:xfrm>
            <a:off x="2052720" y="900720"/>
            <a:ext cx="8085600" cy="6382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3600" spc="-1" strike="noStrike">
                <a:solidFill>
                  <a:srgbClr val="ffffff"/>
                </a:solidFill>
                <a:latin typeface="Yeseva One"/>
                <a:ea typeface="Yeseva One"/>
              </a:rPr>
              <a:t>Contents</a:t>
            </a:r>
            <a:endParaRPr b="0" lang="en-US" sz="3600" spc="-1" strike="noStrike">
              <a:solidFill>
                <a:srgbClr val="000000"/>
              </a:solidFill>
              <a:latin typeface="Arial"/>
            </a:endParaRPr>
          </a:p>
        </p:txBody>
      </p:sp>
      <p:sp>
        <p:nvSpPr>
          <p:cNvPr id="51" name="CustomShape 2"/>
          <p:cNvSpPr/>
          <p:nvPr/>
        </p:nvSpPr>
        <p:spPr>
          <a:xfrm>
            <a:off x="1558800" y="2621520"/>
            <a:ext cx="818640" cy="5770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3200" spc="-1" strike="noStrike">
                <a:solidFill>
                  <a:srgbClr val="ffffff"/>
                </a:solidFill>
                <a:latin typeface="Yeseva One"/>
                <a:ea typeface="Yeseva One"/>
              </a:rPr>
              <a:t>01</a:t>
            </a:r>
            <a:endParaRPr b="0" lang="en-US" sz="3200" spc="-1" strike="noStrike">
              <a:solidFill>
                <a:srgbClr val="000000"/>
              </a:solidFill>
              <a:latin typeface="Arial"/>
            </a:endParaRPr>
          </a:p>
        </p:txBody>
      </p:sp>
      <p:sp>
        <p:nvSpPr>
          <p:cNvPr id="52" name="CustomShape 3"/>
          <p:cNvSpPr/>
          <p:nvPr/>
        </p:nvSpPr>
        <p:spPr>
          <a:xfrm>
            <a:off x="2378880" y="2749680"/>
            <a:ext cx="3198240" cy="815760"/>
          </a:xfrm>
          <a:prstGeom prst="roundRect">
            <a:avLst>
              <a:gd name="adj" fmla="val 16667"/>
            </a:avLst>
          </a:prstGeom>
          <a:noFill/>
          <a:ln>
            <a:solidFill>
              <a:srgbClr val="ffffff"/>
            </a:solidFill>
            <a:prstDash val="dash"/>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2800" spc="-1" strike="noStrike">
                <a:solidFill>
                  <a:srgbClr val="ffffff"/>
                </a:solidFill>
                <a:latin typeface="Yeseva One"/>
                <a:ea typeface="Yeseva One"/>
              </a:rPr>
              <a:t>Cloud Understanding  </a:t>
            </a:r>
            <a:endParaRPr b="0" lang="en-US" sz="2800" spc="-1" strike="noStrike">
              <a:solidFill>
                <a:srgbClr val="000000"/>
              </a:solidFill>
              <a:latin typeface="Arial"/>
            </a:endParaRPr>
          </a:p>
        </p:txBody>
      </p:sp>
      <p:sp>
        <p:nvSpPr>
          <p:cNvPr id="53" name="CustomShape 4"/>
          <p:cNvSpPr/>
          <p:nvPr/>
        </p:nvSpPr>
        <p:spPr>
          <a:xfrm>
            <a:off x="6691680" y="2633760"/>
            <a:ext cx="818640" cy="5770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3200" spc="-1" strike="noStrike">
                <a:solidFill>
                  <a:srgbClr val="ffffff"/>
                </a:solidFill>
                <a:latin typeface="Yeseva One"/>
                <a:ea typeface="Yeseva One"/>
              </a:rPr>
              <a:t>02</a:t>
            </a:r>
            <a:endParaRPr b="0" lang="en-US" sz="3200" spc="-1" strike="noStrike">
              <a:solidFill>
                <a:srgbClr val="000000"/>
              </a:solidFill>
              <a:latin typeface="Arial"/>
            </a:endParaRPr>
          </a:p>
        </p:txBody>
      </p:sp>
      <p:sp>
        <p:nvSpPr>
          <p:cNvPr id="54" name="CustomShape 5"/>
          <p:cNvSpPr/>
          <p:nvPr/>
        </p:nvSpPr>
        <p:spPr>
          <a:xfrm>
            <a:off x="7511400" y="2749680"/>
            <a:ext cx="3179160" cy="511920"/>
          </a:xfrm>
          <a:prstGeom prst="roundRect">
            <a:avLst>
              <a:gd name="adj" fmla="val 16667"/>
            </a:avLst>
          </a:prstGeom>
          <a:noFill/>
          <a:ln>
            <a:solidFill>
              <a:srgbClr val="ffffff"/>
            </a:solidFill>
            <a:prstDash val="dash"/>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2800" spc="-1" strike="noStrike">
                <a:solidFill>
                  <a:srgbClr val="ffffff"/>
                </a:solidFill>
                <a:latin typeface="Yeseva One"/>
                <a:ea typeface="Yeseva One"/>
              </a:rPr>
              <a:t>Security </a:t>
            </a:r>
            <a:endParaRPr b="0" lang="en-US" sz="2800" spc="-1" strike="noStrike">
              <a:solidFill>
                <a:srgbClr val="000000"/>
              </a:solidFill>
              <a:latin typeface="Arial"/>
            </a:endParaRPr>
          </a:p>
        </p:txBody>
      </p:sp>
      <p:sp>
        <p:nvSpPr>
          <p:cNvPr id="55" name="CustomShape 6"/>
          <p:cNvSpPr/>
          <p:nvPr/>
        </p:nvSpPr>
        <p:spPr>
          <a:xfrm>
            <a:off x="1558800" y="4412160"/>
            <a:ext cx="818640" cy="57708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6" name="图片 6" descr=""/>
          <p:cNvPicPr/>
          <p:nvPr/>
        </p:nvPicPr>
        <p:blipFill>
          <a:blip r:embed="rId1"/>
          <a:stretch/>
        </p:blipFill>
        <p:spPr>
          <a:xfrm>
            <a:off x="0" y="0"/>
            <a:ext cx="12191040" cy="6856920"/>
          </a:xfrm>
          <a:prstGeom prst="rect">
            <a:avLst/>
          </a:prstGeom>
          <a:ln w="0">
            <a:noFill/>
          </a:ln>
        </p:spPr>
      </p:pic>
      <p:sp>
        <p:nvSpPr>
          <p:cNvPr id="57" name="CustomShape 1"/>
          <p:cNvSpPr/>
          <p:nvPr/>
        </p:nvSpPr>
        <p:spPr>
          <a:xfrm>
            <a:off x="-149760" y="1850400"/>
            <a:ext cx="2484360" cy="21924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3800" spc="-1" strike="noStrike">
                <a:solidFill>
                  <a:srgbClr val="ffffff"/>
                </a:solidFill>
                <a:latin typeface="Yeseva One"/>
                <a:ea typeface="Yeseva One"/>
              </a:rPr>
              <a:t>01</a:t>
            </a:r>
            <a:endParaRPr b="0" lang="en-US" sz="13800" spc="-1" strike="noStrike">
              <a:solidFill>
                <a:srgbClr val="000000"/>
              </a:solidFill>
              <a:latin typeface="Arial"/>
            </a:endParaRPr>
          </a:p>
        </p:txBody>
      </p:sp>
      <p:sp>
        <p:nvSpPr>
          <p:cNvPr id="58" name="CustomShape 2"/>
          <p:cNvSpPr/>
          <p:nvPr/>
        </p:nvSpPr>
        <p:spPr>
          <a:xfrm>
            <a:off x="1961280" y="2359080"/>
            <a:ext cx="500004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3600" spc="-1" strike="noStrike">
                <a:solidFill>
                  <a:srgbClr val="ffffff"/>
                </a:solidFill>
                <a:latin typeface="Yeseva One"/>
                <a:ea typeface="Yeseva One"/>
              </a:rPr>
              <a:t>Cloud Understanding  </a:t>
            </a:r>
            <a:endParaRPr b="0" lang="en-US" sz="3600" spc="-1" strike="noStrike">
              <a:solidFill>
                <a:srgbClr val="000000"/>
              </a:solidFill>
              <a:latin typeface="Arial"/>
            </a:endParaRPr>
          </a:p>
        </p:txBody>
      </p:sp>
      <p:sp>
        <p:nvSpPr>
          <p:cNvPr id="59" name="CustomShape 3"/>
          <p:cNvSpPr/>
          <p:nvPr/>
        </p:nvSpPr>
        <p:spPr>
          <a:xfrm>
            <a:off x="1961280" y="3005280"/>
            <a:ext cx="525132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ffffff"/>
                </a:solidFill>
                <a:latin typeface="Yeseva One"/>
                <a:ea typeface="Yeseva One"/>
              </a:rPr>
              <a:t>Cloud computing: is the delivery of different services through the Internet. These resources include tools and applications like data storage, servers, databases, networking, and software. ... As long as an electronic device has access to the web</a:t>
            </a:r>
            <a:endParaRPr b="0" lang="en-US" sz="12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0" name="Group 1"/>
          <p:cNvGrpSpPr/>
          <p:nvPr/>
        </p:nvGrpSpPr>
        <p:grpSpPr>
          <a:xfrm>
            <a:off x="217440" y="209880"/>
            <a:ext cx="747000" cy="746640"/>
            <a:chOff x="217440" y="209880"/>
            <a:chExt cx="747000" cy="746640"/>
          </a:xfrm>
        </p:grpSpPr>
        <p:sp>
          <p:nvSpPr>
            <p:cNvPr id="61" name="CustomShape 2"/>
            <p:cNvSpPr/>
            <p:nvPr/>
          </p:nvSpPr>
          <p:spPr>
            <a:xfrm rot="18926400">
              <a:off x="326520" y="318960"/>
              <a:ext cx="528120" cy="52812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62" name="CustomShape 3"/>
            <p:cNvSpPr/>
            <p:nvPr/>
          </p:nvSpPr>
          <p:spPr>
            <a:xfrm>
              <a:off x="440280" y="441360"/>
              <a:ext cx="301320" cy="283320"/>
            </a:xfrm>
            <a:custGeom>
              <a:avLst/>
              <a:gdLst>
                <a:gd name="textAreaLeft" fmla="*/ 0 w 301320"/>
                <a:gd name="textAreaRight" fmla="*/ 301680 w 301320"/>
                <a:gd name="textAreaTop" fmla="*/ 0 h 283320"/>
                <a:gd name="textAreaBottom" fmla="*/ 283680 h 283320"/>
              </a:gdLst>
              <a:ahLst/>
              <a:rect l="textAreaLeft" t="textAreaTop" r="textAreaRight" b="textAreaBottom"/>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63" name="CustomShape 4"/>
          <p:cNvSpPr/>
          <p:nvPr/>
        </p:nvSpPr>
        <p:spPr>
          <a:xfrm>
            <a:off x="1097640" y="321840"/>
            <a:ext cx="8964360" cy="51624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pPr>
            <a:r>
              <a:rPr b="0" lang="en-US" sz="2800" spc="593" strike="noStrike">
                <a:solidFill>
                  <a:srgbClr val="0f47a6"/>
                </a:solidFill>
                <a:latin typeface="Yeseva One"/>
                <a:ea typeface="Yeseva One"/>
              </a:rPr>
              <a:t>Cloud Computing Deployment Models</a:t>
            </a:r>
            <a:endParaRPr b="0" lang="en-US" sz="2800" spc="-1" strike="noStrike">
              <a:solidFill>
                <a:srgbClr val="000000"/>
              </a:solidFill>
              <a:latin typeface="Arial"/>
            </a:endParaRPr>
          </a:p>
        </p:txBody>
      </p:sp>
      <p:sp>
        <p:nvSpPr>
          <p:cNvPr id="64" name="CustomShape 5"/>
          <p:cNvSpPr/>
          <p:nvPr/>
        </p:nvSpPr>
        <p:spPr>
          <a:xfrm>
            <a:off x="593640" y="1437120"/>
            <a:ext cx="10951920" cy="5056560"/>
          </a:xfrm>
          <a:prstGeom prst="rect">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grpSp>
        <p:nvGrpSpPr>
          <p:cNvPr id="65" name="Group 6"/>
          <p:cNvGrpSpPr/>
          <p:nvPr/>
        </p:nvGrpSpPr>
        <p:grpSpPr>
          <a:xfrm>
            <a:off x="7945560" y="2011680"/>
            <a:ext cx="3351960" cy="912960"/>
            <a:chOff x="7945560" y="2011680"/>
            <a:chExt cx="3351960" cy="912960"/>
          </a:xfrm>
        </p:grpSpPr>
        <p:sp>
          <p:nvSpPr>
            <p:cNvPr id="66" name="CustomShape 7"/>
            <p:cNvSpPr/>
            <p:nvPr/>
          </p:nvSpPr>
          <p:spPr>
            <a:xfrm>
              <a:off x="7945560" y="2011680"/>
              <a:ext cx="1128960" cy="363960"/>
            </a:xfrm>
            <a:prstGeom prst="rect">
              <a:avLst/>
            </a:prstGeom>
            <a:noFill/>
            <a:ln w="0">
              <a:noFill/>
            </a:ln>
          </p:spPr>
          <p:style>
            <a:lnRef idx="0"/>
            <a:fillRef idx="0"/>
            <a:effectRef idx="0"/>
            <a:fontRef idx="minor"/>
          </p:style>
          <p:txBody>
            <a:bodyPr wrap="none" lIns="0" rIns="0" tIns="45000" bIns="45000" anchor="t">
              <a:spAutoFit/>
            </a:bodyPr>
            <a:p>
              <a:pPr>
                <a:lnSpc>
                  <a:spcPct val="100000"/>
                </a:lnSpc>
              </a:pPr>
              <a:r>
                <a:rPr b="1" lang="en-US" sz="1800" spc="-1" strike="noStrike">
                  <a:solidFill>
                    <a:srgbClr val="ffffff"/>
                  </a:solidFill>
                  <a:latin typeface="Yeseva One"/>
                  <a:ea typeface="Yeseva One"/>
                </a:rPr>
                <a:t>Full Cloud</a:t>
              </a:r>
              <a:endParaRPr b="0" lang="en-US" sz="1800" spc="-1" strike="noStrike">
                <a:solidFill>
                  <a:srgbClr val="000000"/>
                </a:solidFill>
                <a:latin typeface="Arial"/>
              </a:endParaRPr>
            </a:p>
          </p:txBody>
        </p:sp>
        <p:sp>
          <p:nvSpPr>
            <p:cNvPr id="67" name="CustomShape 8"/>
            <p:cNvSpPr/>
            <p:nvPr/>
          </p:nvSpPr>
          <p:spPr>
            <a:xfrm>
              <a:off x="8046720" y="2323800"/>
              <a:ext cx="3250800" cy="6008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68" name="Group 9"/>
          <p:cNvGrpSpPr/>
          <p:nvPr/>
        </p:nvGrpSpPr>
        <p:grpSpPr>
          <a:xfrm>
            <a:off x="8048160" y="3569040"/>
            <a:ext cx="3250800" cy="912960"/>
            <a:chOff x="8048160" y="3569040"/>
            <a:chExt cx="3250800" cy="912960"/>
          </a:xfrm>
        </p:grpSpPr>
        <p:sp>
          <p:nvSpPr>
            <p:cNvPr id="69" name="CustomShape 10"/>
            <p:cNvSpPr/>
            <p:nvPr/>
          </p:nvSpPr>
          <p:spPr>
            <a:xfrm>
              <a:off x="8125920" y="3569040"/>
              <a:ext cx="769320" cy="363960"/>
            </a:xfrm>
            <a:prstGeom prst="rect">
              <a:avLst/>
            </a:prstGeom>
            <a:noFill/>
            <a:ln w="0">
              <a:noFill/>
            </a:ln>
          </p:spPr>
          <p:style>
            <a:lnRef idx="0"/>
            <a:fillRef idx="0"/>
            <a:effectRef idx="0"/>
            <a:fontRef idx="minor"/>
          </p:style>
          <p:txBody>
            <a:bodyPr wrap="none" lIns="0" rIns="0" tIns="45000" bIns="45000" anchor="t">
              <a:spAutoFit/>
            </a:bodyPr>
            <a:p>
              <a:pPr>
                <a:lnSpc>
                  <a:spcPct val="100000"/>
                </a:lnSpc>
              </a:pPr>
              <a:r>
                <a:rPr b="1" lang="en-US" sz="1800" spc="-1" strike="noStrike">
                  <a:solidFill>
                    <a:srgbClr val="ffffff"/>
                  </a:solidFill>
                  <a:latin typeface="Yeseva One"/>
                  <a:ea typeface="Yeseva One"/>
                </a:rPr>
                <a:t>Hybrid</a:t>
              </a:r>
              <a:endParaRPr b="0" lang="en-US" sz="1800" spc="-1" strike="noStrike">
                <a:solidFill>
                  <a:srgbClr val="000000"/>
                </a:solidFill>
                <a:latin typeface="Arial"/>
              </a:endParaRPr>
            </a:p>
          </p:txBody>
        </p:sp>
        <p:sp>
          <p:nvSpPr>
            <p:cNvPr id="70" name="CustomShape 11"/>
            <p:cNvSpPr/>
            <p:nvPr/>
          </p:nvSpPr>
          <p:spPr>
            <a:xfrm>
              <a:off x="8048160" y="3881160"/>
              <a:ext cx="3250800" cy="6008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71" name="Group 12"/>
          <p:cNvGrpSpPr/>
          <p:nvPr/>
        </p:nvGrpSpPr>
        <p:grpSpPr>
          <a:xfrm>
            <a:off x="7788960" y="5061240"/>
            <a:ext cx="3510000" cy="912960"/>
            <a:chOff x="7788960" y="5061240"/>
            <a:chExt cx="3510000" cy="912960"/>
          </a:xfrm>
        </p:grpSpPr>
        <p:sp>
          <p:nvSpPr>
            <p:cNvPr id="72" name="CustomShape 13"/>
            <p:cNvSpPr/>
            <p:nvPr/>
          </p:nvSpPr>
          <p:spPr>
            <a:xfrm>
              <a:off x="7788960" y="5061240"/>
              <a:ext cx="1444320" cy="363960"/>
            </a:xfrm>
            <a:prstGeom prst="rect">
              <a:avLst/>
            </a:prstGeom>
            <a:noFill/>
            <a:ln w="0">
              <a:noFill/>
            </a:ln>
          </p:spPr>
          <p:style>
            <a:lnRef idx="0"/>
            <a:fillRef idx="0"/>
            <a:effectRef idx="0"/>
            <a:fontRef idx="minor"/>
          </p:style>
          <p:txBody>
            <a:bodyPr wrap="none" lIns="0" rIns="0" tIns="45000" bIns="45000" anchor="t">
              <a:spAutoFit/>
            </a:bodyPr>
            <a:p>
              <a:pPr>
                <a:lnSpc>
                  <a:spcPct val="100000"/>
                </a:lnSpc>
              </a:pPr>
              <a:r>
                <a:rPr b="1" lang="en-US" sz="1800" spc="-1" strike="noStrike">
                  <a:solidFill>
                    <a:srgbClr val="ffffff"/>
                  </a:solidFill>
                  <a:latin typeface="Yeseva One"/>
                  <a:ea typeface="Yeseva One"/>
                </a:rPr>
                <a:t>On-premises</a:t>
              </a:r>
              <a:endParaRPr b="0" lang="en-US" sz="1800" spc="-1" strike="noStrike">
                <a:solidFill>
                  <a:srgbClr val="000000"/>
                </a:solidFill>
                <a:latin typeface="Arial"/>
              </a:endParaRPr>
            </a:p>
          </p:txBody>
        </p:sp>
        <p:sp>
          <p:nvSpPr>
            <p:cNvPr id="73" name="CustomShape 14"/>
            <p:cNvSpPr/>
            <p:nvPr/>
          </p:nvSpPr>
          <p:spPr>
            <a:xfrm>
              <a:off x="8048160" y="5373360"/>
              <a:ext cx="3250800" cy="60084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pic>
        <p:nvPicPr>
          <p:cNvPr id="74" name="" descr=""/>
          <p:cNvPicPr/>
          <p:nvPr/>
        </p:nvPicPr>
        <p:blipFill>
          <a:blip r:embed="rId1"/>
          <a:stretch/>
        </p:blipFill>
        <p:spPr>
          <a:xfrm>
            <a:off x="823320" y="2103120"/>
            <a:ext cx="6730200" cy="4091040"/>
          </a:xfrm>
          <a:prstGeom prst="rect">
            <a:avLst/>
          </a:prstGeom>
          <a:ln w="0">
            <a:noFill/>
          </a:ln>
        </p:spPr>
      </p:pic>
    </p:spTree>
  </p:cSld>
  <mc:AlternateContent>
    <mc:Choice Requires="p14">
      <p:transition spd="slow" advTm="0" p14:dur="1500">
        <p:random/>
      </p:transition>
    </mc:Choice>
    <mc:Fallback>
      <p:transition spd="slow" advTm="0">
        <p:random/>
      </p:transition>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5" name="Group 1"/>
          <p:cNvGrpSpPr/>
          <p:nvPr/>
        </p:nvGrpSpPr>
        <p:grpSpPr>
          <a:xfrm>
            <a:off x="217440" y="209520"/>
            <a:ext cx="739440" cy="739440"/>
            <a:chOff x="217440" y="209520"/>
            <a:chExt cx="739440" cy="739440"/>
          </a:xfrm>
        </p:grpSpPr>
        <p:sp>
          <p:nvSpPr>
            <p:cNvPr id="76" name="CustomShape 2"/>
            <p:cNvSpPr/>
            <p:nvPr/>
          </p:nvSpPr>
          <p:spPr>
            <a:xfrm rot="18926400">
              <a:off x="325800" y="317520"/>
              <a:ext cx="522720" cy="52308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77" name="CustomShape 3"/>
            <p:cNvSpPr/>
            <p:nvPr/>
          </p:nvSpPr>
          <p:spPr>
            <a:xfrm>
              <a:off x="438120" y="438840"/>
              <a:ext cx="298080" cy="280440"/>
            </a:xfrm>
            <a:custGeom>
              <a:avLst/>
              <a:gdLst>
                <a:gd name="textAreaLeft" fmla="*/ 0 w 298080"/>
                <a:gd name="textAreaRight" fmla="*/ 298440 w 298080"/>
                <a:gd name="textAreaTop" fmla="*/ 0 h 280440"/>
                <a:gd name="textAreaBottom" fmla="*/ 280800 h 280440"/>
              </a:gdLst>
              <a:ahLst/>
              <a:rect l="textAreaLeft" t="textAreaTop" r="textAreaRight" b="textAreaBottom"/>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78" name="CustomShape 4"/>
          <p:cNvSpPr/>
          <p:nvPr/>
        </p:nvSpPr>
        <p:spPr>
          <a:xfrm>
            <a:off x="3465000" y="2580120"/>
            <a:ext cx="950040" cy="24912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solidFill>
            <a:miter/>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9" name="CustomShape 5"/>
          <p:cNvSpPr/>
          <p:nvPr/>
        </p:nvSpPr>
        <p:spPr>
          <a:xfrm>
            <a:off x="5258880" y="3221640"/>
            <a:ext cx="950400" cy="24912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solidFill>
            <a:miter/>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0" name="CustomShape 6"/>
          <p:cNvSpPr/>
          <p:nvPr/>
        </p:nvSpPr>
        <p:spPr>
          <a:xfrm>
            <a:off x="7145640" y="2580120"/>
            <a:ext cx="950040" cy="24912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solidFill>
            <a:miter/>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1" name="CustomShape 7"/>
          <p:cNvSpPr/>
          <p:nvPr/>
        </p:nvSpPr>
        <p:spPr>
          <a:xfrm>
            <a:off x="1577880" y="3221640"/>
            <a:ext cx="950760" cy="24912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solidFill>
            <a:miter/>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nvGrpSpPr>
          <p:cNvPr id="82" name="Group 8"/>
          <p:cNvGrpSpPr/>
          <p:nvPr/>
        </p:nvGrpSpPr>
        <p:grpSpPr>
          <a:xfrm>
            <a:off x="456840" y="2103480"/>
            <a:ext cx="1600560" cy="1600200"/>
            <a:chOff x="456840" y="2103480"/>
            <a:chExt cx="1600560" cy="1600200"/>
          </a:xfrm>
        </p:grpSpPr>
        <p:sp>
          <p:nvSpPr>
            <p:cNvPr id="83" name="CustomShape 9"/>
            <p:cNvSpPr/>
            <p:nvPr/>
          </p:nvSpPr>
          <p:spPr>
            <a:xfrm rot="18900000">
              <a:off x="691200" y="2337480"/>
              <a:ext cx="1131480" cy="113184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84" name="Group 10"/>
          <p:cNvGrpSpPr/>
          <p:nvPr/>
        </p:nvGrpSpPr>
        <p:grpSpPr>
          <a:xfrm>
            <a:off x="6169320" y="2377800"/>
            <a:ext cx="1600920" cy="1600920"/>
            <a:chOff x="6169320" y="2377800"/>
            <a:chExt cx="1600920" cy="1600920"/>
          </a:xfrm>
        </p:grpSpPr>
        <p:sp>
          <p:nvSpPr>
            <p:cNvPr id="85" name="CustomShape 11"/>
            <p:cNvSpPr/>
            <p:nvPr/>
          </p:nvSpPr>
          <p:spPr>
            <a:xfrm rot="18900000">
              <a:off x="6403680" y="2611800"/>
              <a:ext cx="1131840" cy="113220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6" name="CustomShape 12"/>
            <p:cNvSpPr/>
            <p:nvPr/>
          </p:nvSpPr>
          <p:spPr>
            <a:xfrm>
              <a:off x="6759720" y="3006720"/>
              <a:ext cx="411840" cy="304920"/>
            </a:xfrm>
            <a:custGeom>
              <a:avLst/>
              <a:gdLst>
                <a:gd name="textAreaLeft" fmla="*/ 0 w 411840"/>
                <a:gd name="textAreaRight" fmla="*/ 412200 w 411840"/>
                <a:gd name="textAreaTop" fmla="*/ 0 h 304920"/>
                <a:gd name="textAreaBottom" fmla="*/ 305280 h 304920"/>
              </a:gdLst>
              <a:ahLst/>
              <a:rect l="textAreaLeft" t="textAreaTop" r="textAreaRight" b="textAreaBottom"/>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87" name="Group 13"/>
          <p:cNvGrpSpPr/>
          <p:nvPr/>
        </p:nvGrpSpPr>
        <p:grpSpPr>
          <a:xfrm>
            <a:off x="8060400" y="2251080"/>
            <a:ext cx="1600560" cy="1600200"/>
            <a:chOff x="8060400" y="2251080"/>
            <a:chExt cx="1600560" cy="1600200"/>
          </a:xfrm>
        </p:grpSpPr>
        <p:sp>
          <p:nvSpPr>
            <p:cNvPr id="88" name="CustomShape 14"/>
            <p:cNvSpPr/>
            <p:nvPr/>
          </p:nvSpPr>
          <p:spPr>
            <a:xfrm rot="18900000">
              <a:off x="8294760" y="2485080"/>
              <a:ext cx="1131480" cy="113184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9" name="CustomShape 15"/>
            <p:cNvSpPr/>
            <p:nvPr/>
          </p:nvSpPr>
          <p:spPr>
            <a:xfrm>
              <a:off x="8714160" y="2847960"/>
              <a:ext cx="293760" cy="384840"/>
            </a:xfrm>
            <a:custGeom>
              <a:avLst/>
              <a:gdLst>
                <a:gd name="textAreaLeft" fmla="*/ 0 w 293760"/>
                <a:gd name="textAreaRight" fmla="*/ 294120 w 293760"/>
                <a:gd name="textAreaTop" fmla="*/ 0 h 384840"/>
                <a:gd name="textAreaBottom" fmla="*/ 385200 h 384840"/>
              </a:gdLst>
              <a:ahLst/>
              <a:rect l="textAreaLeft" t="textAreaTop" r="textAreaRight" b="textAreaBottom"/>
              <a:pathLst>
                <a:path w="253233" h="331788">
                  <a:moveTo>
                    <a:pt x="127587" y="141288"/>
                  </a:moveTo>
                  <a:cubicBezTo>
                    <a:pt x="122428" y="141288"/>
                    <a:pt x="117268" y="146474"/>
                    <a:pt x="117268" y="151660"/>
                  </a:cubicBezTo>
                  <a:cubicBezTo>
                    <a:pt x="117268" y="151660"/>
                    <a:pt x="117268" y="151660"/>
                    <a:pt x="117268" y="159438"/>
                  </a:cubicBezTo>
                  <a:cubicBezTo>
                    <a:pt x="97921" y="163328"/>
                    <a:pt x="86312" y="176292"/>
                    <a:pt x="86312" y="193146"/>
                  </a:cubicBezTo>
                  <a:cubicBezTo>
                    <a:pt x="86312" y="212593"/>
                    <a:pt x="99211" y="221668"/>
                    <a:pt x="119848" y="228151"/>
                  </a:cubicBezTo>
                  <a:cubicBezTo>
                    <a:pt x="134036" y="233337"/>
                    <a:pt x="140486" y="238522"/>
                    <a:pt x="140486" y="245005"/>
                  </a:cubicBezTo>
                  <a:cubicBezTo>
                    <a:pt x="140486" y="252783"/>
                    <a:pt x="132747" y="256673"/>
                    <a:pt x="122428" y="256673"/>
                  </a:cubicBezTo>
                  <a:cubicBezTo>
                    <a:pt x="114689" y="256673"/>
                    <a:pt x="106950" y="255376"/>
                    <a:pt x="100501" y="252783"/>
                  </a:cubicBezTo>
                  <a:cubicBezTo>
                    <a:pt x="97921" y="251487"/>
                    <a:pt x="95341" y="252783"/>
                    <a:pt x="92761" y="254080"/>
                  </a:cubicBezTo>
                  <a:cubicBezTo>
                    <a:pt x="90182" y="255376"/>
                    <a:pt x="87602" y="256673"/>
                    <a:pt x="87602" y="259266"/>
                  </a:cubicBezTo>
                  <a:cubicBezTo>
                    <a:pt x="87602" y="259266"/>
                    <a:pt x="87602" y="259266"/>
                    <a:pt x="87602" y="260562"/>
                  </a:cubicBezTo>
                  <a:cubicBezTo>
                    <a:pt x="86312" y="267044"/>
                    <a:pt x="88892" y="273527"/>
                    <a:pt x="95341" y="274823"/>
                  </a:cubicBezTo>
                  <a:cubicBezTo>
                    <a:pt x="101790" y="277416"/>
                    <a:pt x="109529" y="278713"/>
                    <a:pt x="117268" y="278713"/>
                  </a:cubicBezTo>
                  <a:cubicBezTo>
                    <a:pt x="117268" y="278713"/>
                    <a:pt x="117268" y="278713"/>
                    <a:pt x="117268" y="287788"/>
                  </a:cubicBezTo>
                  <a:cubicBezTo>
                    <a:pt x="117268" y="292974"/>
                    <a:pt x="121138" y="296863"/>
                    <a:pt x="126297" y="296863"/>
                  </a:cubicBezTo>
                  <a:cubicBezTo>
                    <a:pt x="131457" y="296863"/>
                    <a:pt x="135326" y="292974"/>
                    <a:pt x="135326" y="287788"/>
                  </a:cubicBezTo>
                  <a:cubicBezTo>
                    <a:pt x="135326" y="287788"/>
                    <a:pt x="135326" y="287788"/>
                    <a:pt x="135326" y="277416"/>
                  </a:cubicBezTo>
                  <a:cubicBezTo>
                    <a:pt x="157254" y="273527"/>
                    <a:pt x="168862" y="259266"/>
                    <a:pt x="168862" y="242412"/>
                  </a:cubicBezTo>
                  <a:cubicBezTo>
                    <a:pt x="168862" y="225558"/>
                    <a:pt x="159833" y="215186"/>
                    <a:pt x="137906" y="207407"/>
                  </a:cubicBezTo>
                  <a:cubicBezTo>
                    <a:pt x="121138" y="200925"/>
                    <a:pt x="114689" y="197036"/>
                    <a:pt x="114689" y="190553"/>
                  </a:cubicBezTo>
                  <a:cubicBezTo>
                    <a:pt x="114689" y="185368"/>
                    <a:pt x="118558" y="180182"/>
                    <a:pt x="131457" y="180182"/>
                  </a:cubicBezTo>
                  <a:cubicBezTo>
                    <a:pt x="137906" y="180182"/>
                    <a:pt x="144355" y="181478"/>
                    <a:pt x="148225" y="182775"/>
                  </a:cubicBezTo>
                  <a:cubicBezTo>
                    <a:pt x="150804" y="182775"/>
                    <a:pt x="153384" y="182775"/>
                    <a:pt x="155964" y="181478"/>
                  </a:cubicBezTo>
                  <a:cubicBezTo>
                    <a:pt x="158543" y="180182"/>
                    <a:pt x="161123" y="177589"/>
                    <a:pt x="161123" y="174996"/>
                  </a:cubicBezTo>
                  <a:cubicBezTo>
                    <a:pt x="161123" y="174996"/>
                    <a:pt x="161123" y="174996"/>
                    <a:pt x="161123" y="173699"/>
                  </a:cubicBezTo>
                  <a:cubicBezTo>
                    <a:pt x="162413" y="168514"/>
                    <a:pt x="159833" y="162031"/>
                    <a:pt x="153384" y="160735"/>
                  </a:cubicBezTo>
                  <a:cubicBezTo>
                    <a:pt x="149515" y="159438"/>
                    <a:pt x="143065" y="158142"/>
                    <a:pt x="136616" y="158142"/>
                  </a:cubicBezTo>
                  <a:cubicBezTo>
                    <a:pt x="136616" y="158142"/>
                    <a:pt x="136616" y="158142"/>
                    <a:pt x="136616" y="151660"/>
                  </a:cubicBezTo>
                  <a:cubicBezTo>
                    <a:pt x="136616" y="146474"/>
                    <a:pt x="132747" y="141288"/>
                    <a:pt x="127587" y="141288"/>
                  </a:cubicBezTo>
                  <a:close/>
                  <a:moveTo>
                    <a:pt x="71160" y="103188"/>
                  </a:moveTo>
                  <a:cubicBezTo>
                    <a:pt x="71160" y="103188"/>
                    <a:pt x="71160" y="103188"/>
                    <a:pt x="181134" y="103188"/>
                  </a:cubicBezTo>
                  <a:cubicBezTo>
                    <a:pt x="190191" y="103188"/>
                    <a:pt x="197954" y="109682"/>
                    <a:pt x="200541" y="118774"/>
                  </a:cubicBezTo>
                  <a:cubicBezTo>
                    <a:pt x="200541" y="118774"/>
                    <a:pt x="200541" y="118774"/>
                    <a:pt x="249706" y="260351"/>
                  </a:cubicBezTo>
                  <a:cubicBezTo>
                    <a:pt x="256175" y="275937"/>
                    <a:pt x="253588" y="295420"/>
                    <a:pt x="243237" y="309707"/>
                  </a:cubicBezTo>
                  <a:cubicBezTo>
                    <a:pt x="232887" y="322696"/>
                    <a:pt x="217361" y="331788"/>
                    <a:pt x="199247" y="331788"/>
                  </a:cubicBezTo>
                  <a:cubicBezTo>
                    <a:pt x="199247" y="331788"/>
                    <a:pt x="199247" y="331788"/>
                    <a:pt x="54340" y="331788"/>
                  </a:cubicBezTo>
                  <a:cubicBezTo>
                    <a:pt x="36226" y="331788"/>
                    <a:pt x="20700" y="323995"/>
                    <a:pt x="10350" y="309707"/>
                  </a:cubicBezTo>
                  <a:cubicBezTo>
                    <a:pt x="-1" y="295420"/>
                    <a:pt x="-2588" y="277236"/>
                    <a:pt x="2587" y="260351"/>
                  </a:cubicBezTo>
                  <a:cubicBezTo>
                    <a:pt x="2587" y="260351"/>
                    <a:pt x="2587" y="260351"/>
                    <a:pt x="51752" y="118774"/>
                  </a:cubicBezTo>
                  <a:cubicBezTo>
                    <a:pt x="54340" y="109682"/>
                    <a:pt x="62103" y="103188"/>
                    <a:pt x="71160" y="103188"/>
                  </a:cubicBezTo>
                  <a:close/>
                  <a:moveTo>
                    <a:pt x="60714" y="0"/>
                  </a:moveTo>
                  <a:cubicBezTo>
                    <a:pt x="60714" y="0"/>
                    <a:pt x="60714" y="0"/>
                    <a:pt x="192874" y="0"/>
                  </a:cubicBezTo>
                  <a:cubicBezTo>
                    <a:pt x="199352" y="0"/>
                    <a:pt x="205830" y="3870"/>
                    <a:pt x="209718" y="9029"/>
                  </a:cubicBezTo>
                  <a:cubicBezTo>
                    <a:pt x="214900" y="15478"/>
                    <a:pt x="214900" y="23217"/>
                    <a:pt x="212309" y="29666"/>
                  </a:cubicBezTo>
                  <a:cubicBezTo>
                    <a:pt x="212309" y="29666"/>
                    <a:pt x="212309" y="29666"/>
                    <a:pt x="196761" y="68362"/>
                  </a:cubicBezTo>
                  <a:cubicBezTo>
                    <a:pt x="192874" y="77391"/>
                    <a:pt x="185100" y="82550"/>
                    <a:pt x="176030" y="82550"/>
                  </a:cubicBezTo>
                  <a:cubicBezTo>
                    <a:pt x="176030" y="82550"/>
                    <a:pt x="176030" y="82550"/>
                    <a:pt x="77558" y="82550"/>
                  </a:cubicBezTo>
                  <a:cubicBezTo>
                    <a:pt x="68488" y="82550"/>
                    <a:pt x="60714" y="77391"/>
                    <a:pt x="56827" y="68362"/>
                  </a:cubicBezTo>
                  <a:lnTo>
                    <a:pt x="41279" y="29666"/>
                  </a:lnTo>
                  <a:cubicBezTo>
                    <a:pt x="38687" y="23217"/>
                    <a:pt x="38687" y="15478"/>
                    <a:pt x="43870" y="9029"/>
                  </a:cubicBezTo>
                  <a:cubicBezTo>
                    <a:pt x="47757" y="3870"/>
                    <a:pt x="54235" y="0"/>
                    <a:pt x="60714"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90" name="Group 16"/>
          <p:cNvGrpSpPr/>
          <p:nvPr/>
        </p:nvGrpSpPr>
        <p:grpSpPr>
          <a:xfrm>
            <a:off x="2472840" y="2251080"/>
            <a:ext cx="1600560" cy="1600200"/>
            <a:chOff x="2472840" y="2251080"/>
            <a:chExt cx="1600560" cy="1600200"/>
          </a:xfrm>
        </p:grpSpPr>
        <p:sp>
          <p:nvSpPr>
            <p:cNvPr id="91" name="CustomShape 17"/>
            <p:cNvSpPr/>
            <p:nvPr/>
          </p:nvSpPr>
          <p:spPr>
            <a:xfrm rot="18900000">
              <a:off x="2707200" y="2485080"/>
              <a:ext cx="1131480" cy="113184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2" name="CustomShape 18"/>
            <p:cNvSpPr/>
            <p:nvPr/>
          </p:nvSpPr>
          <p:spPr>
            <a:xfrm>
              <a:off x="3078360" y="2826720"/>
              <a:ext cx="385200" cy="384840"/>
            </a:xfrm>
            <a:custGeom>
              <a:avLst/>
              <a:gdLst>
                <a:gd name="textAreaLeft" fmla="*/ 0 w 385200"/>
                <a:gd name="textAreaRight" fmla="*/ 385560 w 385200"/>
                <a:gd name="textAreaTop" fmla="*/ 0 h 384840"/>
                <a:gd name="textAreaBottom" fmla="*/ 385200 h 384840"/>
              </a:gdLst>
              <a:ahLst/>
              <a:rect l="textAreaLeft" t="textAreaTop" r="textAreaRight" b="textAreaBottom"/>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93" name="Group 19"/>
          <p:cNvGrpSpPr/>
          <p:nvPr/>
        </p:nvGrpSpPr>
        <p:grpSpPr>
          <a:xfrm>
            <a:off x="4335480" y="2251080"/>
            <a:ext cx="1600560" cy="1600200"/>
            <a:chOff x="4335480" y="2251080"/>
            <a:chExt cx="1600560" cy="1600200"/>
          </a:xfrm>
        </p:grpSpPr>
        <p:sp>
          <p:nvSpPr>
            <p:cNvPr id="94" name="CustomShape 20"/>
            <p:cNvSpPr/>
            <p:nvPr/>
          </p:nvSpPr>
          <p:spPr>
            <a:xfrm rot="18900000">
              <a:off x="4569840" y="2485080"/>
              <a:ext cx="1131480" cy="113184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5" name="CustomShape 21"/>
            <p:cNvSpPr/>
            <p:nvPr/>
          </p:nvSpPr>
          <p:spPr>
            <a:xfrm>
              <a:off x="4958640" y="2848680"/>
              <a:ext cx="339480" cy="385200"/>
            </a:xfrm>
            <a:custGeom>
              <a:avLst/>
              <a:gdLst>
                <a:gd name="textAreaLeft" fmla="*/ 0 w 339480"/>
                <a:gd name="textAreaRight" fmla="*/ 339840 w 339480"/>
                <a:gd name="textAreaTop" fmla="*/ 0 h 385200"/>
                <a:gd name="textAreaBottom" fmla="*/ 385560 h 385200"/>
              </a:gdLst>
              <a:ahLst/>
              <a:rect l="textAreaLeft" t="textAreaTop" r="textAreaRight" b="textAreaBottom"/>
              <a:pathLst>
                <a:path w="296863" h="336550">
                  <a:moveTo>
                    <a:pt x="85348" y="236537"/>
                  </a:moveTo>
                  <a:cubicBezTo>
                    <a:pt x="85348" y="236537"/>
                    <a:pt x="85348" y="236537"/>
                    <a:pt x="211516" y="236537"/>
                  </a:cubicBezTo>
                  <a:cubicBezTo>
                    <a:pt x="220716" y="236537"/>
                    <a:pt x="228601" y="244231"/>
                    <a:pt x="228601" y="253206"/>
                  </a:cubicBezTo>
                  <a:cubicBezTo>
                    <a:pt x="228601" y="262182"/>
                    <a:pt x="220716" y="269875"/>
                    <a:pt x="211516" y="269875"/>
                  </a:cubicBezTo>
                  <a:cubicBezTo>
                    <a:pt x="211516" y="269875"/>
                    <a:pt x="211516" y="269875"/>
                    <a:pt x="85348" y="269875"/>
                  </a:cubicBezTo>
                  <a:cubicBezTo>
                    <a:pt x="76149" y="269875"/>
                    <a:pt x="68263" y="262182"/>
                    <a:pt x="68263" y="253206"/>
                  </a:cubicBezTo>
                  <a:cubicBezTo>
                    <a:pt x="68263" y="244231"/>
                    <a:pt x="76149" y="236537"/>
                    <a:pt x="85348" y="236537"/>
                  </a:cubicBezTo>
                  <a:close/>
                  <a:moveTo>
                    <a:pt x="85348" y="173037"/>
                  </a:moveTo>
                  <a:cubicBezTo>
                    <a:pt x="85348" y="173037"/>
                    <a:pt x="85348" y="173037"/>
                    <a:pt x="211516" y="173037"/>
                  </a:cubicBezTo>
                  <a:cubicBezTo>
                    <a:pt x="220716" y="173037"/>
                    <a:pt x="228601" y="181038"/>
                    <a:pt x="228601" y="190373"/>
                  </a:cubicBezTo>
                  <a:cubicBezTo>
                    <a:pt x="228601" y="199707"/>
                    <a:pt x="220716" y="206375"/>
                    <a:pt x="211516" y="206375"/>
                  </a:cubicBezTo>
                  <a:cubicBezTo>
                    <a:pt x="211516" y="206375"/>
                    <a:pt x="211516" y="206375"/>
                    <a:pt x="85348" y="206375"/>
                  </a:cubicBezTo>
                  <a:cubicBezTo>
                    <a:pt x="76149" y="206375"/>
                    <a:pt x="68263" y="199707"/>
                    <a:pt x="68263" y="190373"/>
                  </a:cubicBezTo>
                  <a:cubicBezTo>
                    <a:pt x="68263" y="181038"/>
                    <a:pt x="76149" y="173037"/>
                    <a:pt x="85348" y="173037"/>
                  </a:cubicBezTo>
                  <a:close/>
                  <a:moveTo>
                    <a:pt x="164614" y="115887"/>
                  </a:moveTo>
                  <a:cubicBezTo>
                    <a:pt x="164614" y="115887"/>
                    <a:pt x="164614" y="115887"/>
                    <a:pt x="211625" y="115887"/>
                  </a:cubicBezTo>
                  <a:cubicBezTo>
                    <a:pt x="220766" y="115887"/>
                    <a:pt x="228601" y="123946"/>
                    <a:pt x="228601" y="133349"/>
                  </a:cubicBezTo>
                  <a:cubicBezTo>
                    <a:pt x="228601" y="142752"/>
                    <a:pt x="220766" y="150812"/>
                    <a:pt x="211625" y="150812"/>
                  </a:cubicBezTo>
                  <a:cubicBezTo>
                    <a:pt x="211625" y="150812"/>
                    <a:pt x="211625" y="150812"/>
                    <a:pt x="164614" y="150812"/>
                  </a:cubicBezTo>
                  <a:cubicBezTo>
                    <a:pt x="155473" y="150812"/>
                    <a:pt x="147638" y="142752"/>
                    <a:pt x="147638" y="133349"/>
                  </a:cubicBezTo>
                  <a:cubicBezTo>
                    <a:pt x="147638" y="123946"/>
                    <a:pt x="155473" y="115887"/>
                    <a:pt x="164614" y="115887"/>
                  </a:cubicBezTo>
                  <a:close/>
                  <a:moveTo>
                    <a:pt x="164614" y="61912"/>
                  </a:moveTo>
                  <a:cubicBezTo>
                    <a:pt x="164614" y="61912"/>
                    <a:pt x="164614" y="61912"/>
                    <a:pt x="211625" y="61912"/>
                  </a:cubicBezTo>
                  <a:cubicBezTo>
                    <a:pt x="220766" y="61912"/>
                    <a:pt x="228601" y="68262"/>
                    <a:pt x="228601" y="77152"/>
                  </a:cubicBezTo>
                  <a:cubicBezTo>
                    <a:pt x="228601" y="86042"/>
                    <a:pt x="220766" y="93662"/>
                    <a:pt x="211625" y="93662"/>
                  </a:cubicBezTo>
                  <a:cubicBezTo>
                    <a:pt x="211625" y="93662"/>
                    <a:pt x="211625" y="93662"/>
                    <a:pt x="164614" y="93662"/>
                  </a:cubicBezTo>
                  <a:cubicBezTo>
                    <a:pt x="155473" y="93662"/>
                    <a:pt x="147638" y="86042"/>
                    <a:pt x="147638" y="77152"/>
                  </a:cubicBezTo>
                  <a:cubicBezTo>
                    <a:pt x="147638" y="68262"/>
                    <a:pt x="155473" y="61912"/>
                    <a:pt x="164614" y="61912"/>
                  </a:cubicBezTo>
                  <a:close/>
                  <a:moveTo>
                    <a:pt x="127397" y="22225"/>
                  </a:moveTo>
                  <a:cubicBezTo>
                    <a:pt x="127397" y="22225"/>
                    <a:pt x="127397" y="22225"/>
                    <a:pt x="127397" y="110381"/>
                  </a:cubicBezTo>
                  <a:cubicBezTo>
                    <a:pt x="127397" y="118276"/>
                    <a:pt x="119509" y="124854"/>
                    <a:pt x="111621" y="124854"/>
                  </a:cubicBezTo>
                  <a:cubicBezTo>
                    <a:pt x="111621" y="124854"/>
                    <a:pt x="111621" y="124854"/>
                    <a:pt x="22225" y="124854"/>
                  </a:cubicBezTo>
                  <a:cubicBezTo>
                    <a:pt x="22225" y="124854"/>
                    <a:pt x="22225" y="124854"/>
                    <a:pt x="22225" y="305115"/>
                  </a:cubicBezTo>
                  <a:cubicBezTo>
                    <a:pt x="22225" y="310378"/>
                    <a:pt x="26169" y="314325"/>
                    <a:pt x="31427" y="314325"/>
                  </a:cubicBezTo>
                  <a:cubicBezTo>
                    <a:pt x="31427" y="314325"/>
                    <a:pt x="31427" y="314325"/>
                    <a:pt x="265436" y="314325"/>
                  </a:cubicBezTo>
                  <a:cubicBezTo>
                    <a:pt x="270694" y="314325"/>
                    <a:pt x="274638" y="310378"/>
                    <a:pt x="274638" y="305115"/>
                  </a:cubicBezTo>
                  <a:lnTo>
                    <a:pt x="274638" y="31435"/>
                  </a:lnTo>
                  <a:cubicBezTo>
                    <a:pt x="274638" y="26172"/>
                    <a:pt x="270694" y="22225"/>
                    <a:pt x="265436" y="22225"/>
                  </a:cubicBezTo>
                  <a:cubicBezTo>
                    <a:pt x="265436" y="22225"/>
                    <a:pt x="265436" y="22225"/>
                    <a:pt x="127397" y="22225"/>
                  </a:cubicBezTo>
                  <a:close/>
                  <a:moveTo>
                    <a:pt x="118220" y="0"/>
                  </a:moveTo>
                  <a:cubicBezTo>
                    <a:pt x="118220" y="0"/>
                    <a:pt x="118220" y="0"/>
                    <a:pt x="265338" y="0"/>
                  </a:cubicBezTo>
                  <a:cubicBezTo>
                    <a:pt x="282414" y="0"/>
                    <a:pt x="296863" y="14461"/>
                    <a:pt x="296863" y="31551"/>
                  </a:cubicBezTo>
                  <a:cubicBezTo>
                    <a:pt x="296863" y="31551"/>
                    <a:pt x="296863" y="31551"/>
                    <a:pt x="296863" y="304999"/>
                  </a:cubicBezTo>
                  <a:cubicBezTo>
                    <a:pt x="296863" y="322089"/>
                    <a:pt x="282414" y="336550"/>
                    <a:pt x="265338" y="336550"/>
                  </a:cubicBezTo>
                  <a:cubicBezTo>
                    <a:pt x="265338" y="336550"/>
                    <a:pt x="265338" y="336550"/>
                    <a:pt x="31525" y="336550"/>
                  </a:cubicBezTo>
                  <a:cubicBezTo>
                    <a:pt x="14449" y="336550"/>
                    <a:pt x="0" y="322089"/>
                    <a:pt x="0" y="304999"/>
                  </a:cubicBezTo>
                  <a:cubicBezTo>
                    <a:pt x="0" y="304999"/>
                    <a:pt x="0" y="304999"/>
                    <a:pt x="0" y="119633"/>
                  </a:cubicBezTo>
                  <a:cubicBezTo>
                    <a:pt x="0" y="110430"/>
                    <a:pt x="3941" y="102542"/>
                    <a:pt x="9195" y="97284"/>
                  </a:cubicBezTo>
                  <a:cubicBezTo>
                    <a:pt x="9195" y="97284"/>
                    <a:pt x="9195" y="97284"/>
                    <a:pt x="95889" y="9202"/>
                  </a:cubicBezTo>
                  <a:cubicBezTo>
                    <a:pt x="102457" y="3944"/>
                    <a:pt x="110339" y="0"/>
                    <a:pt x="118220"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96" name="CustomShape 22"/>
          <p:cNvSpPr/>
          <p:nvPr/>
        </p:nvSpPr>
        <p:spPr>
          <a:xfrm>
            <a:off x="731520" y="4017240"/>
            <a:ext cx="1271160" cy="17355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Trade capital expense for variable expense</a:t>
            </a:r>
            <a:endParaRPr b="0" lang="en-US" sz="1800" spc="-1" strike="noStrike">
              <a:solidFill>
                <a:srgbClr val="000000"/>
              </a:solidFill>
              <a:latin typeface="Arial"/>
            </a:endParaRPr>
          </a:p>
        </p:txBody>
      </p:sp>
      <p:sp>
        <p:nvSpPr>
          <p:cNvPr id="97" name="CustomShape 23"/>
          <p:cNvSpPr/>
          <p:nvPr/>
        </p:nvSpPr>
        <p:spPr>
          <a:xfrm>
            <a:off x="2560320" y="4017240"/>
            <a:ext cx="1302480" cy="146124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Benefit from massive economies of scale</a:t>
            </a:r>
            <a:endParaRPr b="0" lang="en-US" sz="1800" spc="-1" strike="noStrike">
              <a:solidFill>
                <a:srgbClr val="000000"/>
              </a:solidFill>
              <a:latin typeface="Arial"/>
            </a:endParaRPr>
          </a:p>
        </p:txBody>
      </p:sp>
      <p:sp>
        <p:nvSpPr>
          <p:cNvPr id="98" name="CustomShape 24"/>
          <p:cNvSpPr/>
          <p:nvPr/>
        </p:nvSpPr>
        <p:spPr>
          <a:xfrm>
            <a:off x="4480560" y="4017240"/>
            <a:ext cx="1242000" cy="9126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Stop guessing capacity</a:t>
            </a:r>
            <a:endParaRPr b="0" lang="en-US" sz="1800" spc="-1" strike="noStrike">
              <a:solidFill>
                <a:srgbClr val="000000"/>
              </a:solidFill>
              <a:latin typeface="Arial"/>
            </a:endParaRPr>
          </a:p>
        </p:txBody>
      </p:sp>
      <p:sp>
        <p:nvSpPr>
          <p:cNvPr id="99" name="CustomShape 25"/>
          <p:cNvSpPr/>
          <p:nvPr/>
        </p:nvSpPr>
        <p:spPr>
          <a:xfrm>
            <a:off x="6309360" y="4017240"/>
            <a:ext cx="1273680" cy="11869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Increase speed and agility</a:t>
            </a:r>
            <a:endParaRPr b="0" lang="en-US" sz="1800" spc="-1" strike="noStrike">
              <a:solidFill>
                <a:srgbClr val="000000"/>
              </a:solidFill>
              <a:latin typeface="Arial"/>
            </a:endParaRPr>
          </a:p>
        </p:txBody>
      </p:sp>
      <p:sp>
        <p:nvSpPr>
          <p:cNvPr id="100" name="CustomShape 26"/>
          <p:cNvSpPr/>
          <p:nvPr/>
        </p:nvSpPr>
        <p:spPr>
          <a:xfrm>
            <a:off x="8138160" y="4017240"/>
            <a:ext cx="1462320" cy="22842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Stop spending money on running and maintaining data centers:</a:t>
            </a:r>
            <a:endParaRPr b="0" lang="en-US" sz="1800" spc="-1" strike="noStrike">
              <a:solidFill>
                <a:srgbClr val="000000"/>
              </a:solidFill>
              <a:latin typeface="Arial"/>
            </a:endParaRPr>
          </a:p>
        </p:txBody>
      </p:sp>
      <p:sp>
        <p:nvSpPr>
          <p:cNvPr id="101" name="CustomShape 27"/>
          <p:cNvSpPr/>
          <p:nvPr/>
        </p:nvSpPr>
        <p:spPr>
          <a:xfrm>
            <a:off x="9107280" y="3498840"/>
            <a:ext cx="950400" cy="249480"/>
          </a:xfrm>
          <a:prstGeom prst="rightArrow">
            <a:avLst>
              <a:gd name="adj1" fmla="val 37211"/>
              <a:gd name="adj2" fmla="val 54329"/>
            </a:avLst>
          </a:prstGeom>
          <a:gradFill rotWithShape="0">
            <a:gsLst>
              <a:gs pos="0">
                <a:srgbClr val="f2f4f8"/>
              </a:gs>
              <a:gs pos="100000">
                <a:srgbClr val="a6a6a6"/>
              </a:gs>
            </a:gsLst>
            <a:lin ang="294000"/>
          </a:gradFill>
          <a:ln w="25560">
            <a:solidFill>
              <a:srgbClr val="000000"/>
            </a:solidFill>
            <a:miter/>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2" name="CustomShape 28"/>
          <p:cNvSpPr/>
          <p:nvPr/>
        </p:nvSpPr>
        <p:spPr>
          <a:xfrm>
            <a:off x="10105200" y="4114800"/>
            <a:ext cx="1141200" cy="9126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800" spc="-1" strike="noStrike">
                <a:solidFill>
                  <a:srgbClr val="0f47a6"/>
                </a:solidFill>
                <a:latin typeface="Yeseva One"/>
                <a:ea typeface="Yeseva One"/>
              </a:rPr>
              <a:t>Go global in minutes</a:t>
            </a:r>
            <a:endParaRPr b="0" lang="en-US" sz="1800" spc="-1" strike="noStrike">
              <a:solidFill>
                <a:srgbClr val="000000"/>
              </a:solidFill>
              <a:latin typeface="Arial"/>
            </a:endParaRPr>
          </a:p>
        </p:txBody>
      </p:sp>
      <p:grpSp>
        <p:nvGrpSpPr>
          <p:cNvPr id="103" name="Group 29"/>
          <p:cNvGrpSpPr/>
          <p:nvPr/>
        </p:nvGrpSpPr>
        <p:grpSpPr>
          <a:xfrm>
            <a:off x="9875160" y="2239200"/>
            <a:ext cx="1600560" cy="1600200"/>
            <a:chOff x="9875160" y="2239200"/>
            <a:chExt cx="1600560" cy="1600200"/>
          </a:xfrm>
        </p:grpSpPr>
        <p:sp>
          <p:nvSpPr>
            <p:cNvPr id="104" name="CustomShape 30"/>
            <p:cNvSpPr/>
            <p:nvPr/>
          </p:nvSpPr>
          <p:spPr>
            <a:xfrm rot="18900000">
              <a:off x="10109520" y="2473200"/>
              <a:ext cx="1131480" cy="1131840"/>
            </a:xfrm>
            <a:prstGeom prst="roundRect">
              <a:avLst>
                <a:gd name="adj" fmla="val 16667"/>
              </a:avLst>
            </a:pr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5" name="CustomShape 31"/>
            <p:cNvSpPr/>
            <p:nvPr/>
          </p:nvSpPr>
          <p:spPr>
            <a:xfrm>
              <a:off x="10493280" y="2824920"/>
              <a:ext cx="370440" cy="385200"/>
            </a:xfrm>
            <a:custGeom>
              <a:avLst/>
              <a:gdLst>
                <a:gd name="textAreaLeft" fmla="*/ 0 w 370440"/>
                <a:gd name="textAreaRight" fmla="*/ 370800 w 370440"/>
                <a:gd name="textAreaTop" fmla="*/ 0 h 385200"/>
                <a:gd name="textAreaBottom" fmla="*/ 385560 h 385200"/>
              </a:gdLst>
              <a:ahLst/>
              <a:rect l="textAreaLeft" t="textAreaTop" r="textAreaRight" b="textAreaBottom"/>
              <a:pathLst>
                <a:path w="323850" h="336550">
                  <a:moveTo>
                    <a:pt x="200025" y="303213"/>
                  </a:moveTo>
                  <a:cubicBezTo>
                    <a:pt x="193887" y="303213"/>
                    <a:pt x="188912" y="308188"/>
                    <a:pt x="188912" y="314326"/>
                  </a:cubicBezTo>
                  <a:cubicBezTo>
                    <a:pt x="188912" y="320464"/>
                    <a:pt x="193887" y="325439"/>
                    <a:pt x="200025" y="325439"/>
                  </a:cubicBezTo>
                  <a:cubicBezTo>
                    <a:pt x="206163" y="325439"/>
                    <a:pt x="211138" y="320464"/>
                    <a:pt x="211138" y="314326"/>
                  </a:cubicBezTo>
                  <a:cubicBezTo>
                    <a:pt x="211138" y="308188"/>
                    <a:pt x="206163" y="303213"/>
                    <a:pt x="200025" y="303213"/>
                  </a:cubicBezTo>
                  <a:close/>
                  <a:moveTo>
                    <a:pt x="267890" y="200026"/>
                  </a:moveTo>
                  <a:cubicBezTo>
                    <a:pt x="267890" y="200026"/>
                    <a:pt x="267890" y="200026"/>
                    <a:pt x="306529" y="200026"/>
                  </a:cubicBezTo>
                  <a:cubicBezTo>
                    <a:pt x="315856" y="200026"/>
                    <a:pt x="323850" y="207909"/>
                    <a:pt x="323850" y="217105"/>
                  </a:cubicBezTo>
                  <a:cubicBezTo>
                    <a:pt x="323850" y="217105"/>
                    <a:pt x="323850" y="217105"/>
                    <a:pt x="323850" y="219733"/>
                  </a:cubicBezTo>
                  <a:cubicBezTo>
                    <a:pt x="323850" y="228929"/>
                    <a:pt x="315856" y="238126"/>
                    <a:pt x="306529" y="238126"/>
                  </a:cubicBezTo>
                  <a:cubicBezTo>
                    <a:pt x="306529" y="238126"/>
                    <a:pt x="306529" y="238126"/>
                    <a:pt x="267890" y="238126"/>
                  </a:cubicBezTo>
                  <a:cubicBezTo>
                    <a:pt x="257231" y="238126"/>
                    <a:pt x="249237" y="228929"/>
                    <a:pt x="249237" y="219733"/>
                  </a:cubicBezTo>
                  <a:cubicBezTo>
                    <a:pt x="249237" y="219733"/>
                    <a:pt x="249237" y="219733"/>
                    <a:pt x="249237" y="217105"/>
                  </a:cubicBezTo>
                  <a:cubicBezTo>
                    <a:pt x="249237" y="207909"/>
                    <a:pt x="257231" y="200026"/>
                    <a:pt x="267890" y="200026"/>
                  </a:cubicBezTo>
                  <a:close/>
                  <a:moveTo>
                    <a:pt x="267890" y="155576"/>
                  </a:moveTo>
                  <a:cubicBezTo>
                    <a:pt x="267890" y="155576"/>
                    <a:pt x="267890" y="155576"/>
                    <a:pt x="306529" y="155576"/>
                  </a:cubicBezTo>
                  <a:cubicBezTo>
                    <a:pt x="315856" y="155576"/>
                    <a:pt x="323850" y="163400"/>
                    <a:pt x="323850" y="172528"/>
                  </a:cubicBezTo>
                  <a:cubicBezTo>
                    <a:pt x="323850" y="172528"/>
                    <a:pt x="323850" y="172528"/>
                    <a:pt x="323850" y="175137"/>
                  </a:cubicBezTo>
                  <a:cubicBezTo>
                    <a:pt x="323850" y="184265"/>
                    <a:pt x="315856" y="192089"/>
                    <a:pt x="306529" y="192089"/>
                  </a:cubicBezTo>
                  <a:cubicBezTo>
                    <a:pt x="306529" y="192089"/>
                    <a:pt x="306529" y="192089"/>
                    <a:pt x="267890" y="192089"/>
                  </a:cubicBezTo>
                  <a:cubicBezTo>
                    <a:pt x="257231" y="192089"/>
                    <a:pt x="249237" y="184265"/>
                    <a:pt x="249237" y="175137"/>
                  </a:cubicBezTo>
                  <a:cubicBezTo>
                    <a:pt x="249237" y="175137"/>
                    <a:pt x="249237" y="175137"/>
                    <a:pt x="249237" y="172528"/>
                  </a:cubicBezTo>
                  <a:cubicBezTo>
                    <a:pt x="249237" y="163400"/>
                    <a:pt x="257231" y="155576"/>
                    <a:pt x="267890" y="155576"/>
                  </a:cubicBezTo>
                  <a:close/>
                  <a:moveTo>
                    <a:pt x="175670" y="15876"/>
                  </a:moveTo>
                  <a:cubicBezTo>
                    <a:pt x="174353" y="15876"/>
                    <a:pt x="173037" y="17146"/>
                    <a:pt x="173037" y="19686"/>
                  </a:cubicBezTo>
                  <a:cubicBezTo>
                    <a:pt x="173037" y="20956"/>
                    <a:pt x="174353" y="22226"/>
                    <a:pt x="175670" y="22226"/>
                  </a:cubicBezTo>
                  <a:cubicBezTo>
                    <a:pt x="175670" y="22226"/>
                    <a:pt x="175670" y="22226"/>
                    <a:pt x="224379" y="22226"/>
                  </a:cubicBezTo>
                  <a:cubicBezTo>
                    <a:pt x="225695" y="22226"/>
                    <a:pt x="227012" y="20956"/>
                    <a:pt x="227012" y="19686"/>
                  </a:cubicBezTo>
                  <a:cubicBezTo>
                    <a:pt x="227012" y="17146"/>
                    <a:pt x="225695" y="15876"/>
                    <a:pt x="224379" y="15876"/>
                  </a:cubicBezTo>
                  <a:cubicBezTo>
                    <a:pt x="224379" y="15876"/>
                    <a:pt x="224379" y="15876"/>
                    <a:pt x="175670" y="15876"/>
                  </a:cubicBezTo>
                  <a:close/>
                  <a:moveTo>
                    <a:pt x="125064" y="0"/>
                  </a:moveTo>
                  <a:cubicBezTo>
                    <a:pt x="125064" y="0"/>
                    <a:pt x="125064" y="0"/>
                    <a:pt x="276458" y="0"/>
                  </a:cubicBezTo>
                  <a:cubicBezTo>
                    <a:pt x="288306" y="0"/>
                    <a:pt x="298837" y="10517"/>
                    <a:pt x="298837" y="22349"/>
                  </a:cubicBezTo>
                  <a:cubicBezTo>
                    <a:pt x="298837" y="22349"/>
                    <a:pt x="298837" y="22349"/>
                    <a:pt x="298837" y="109116"/>
                  </a:cubicBezTo>
                  <a:cubicBezTo>
                    <a:pt x="298837" y="109116"/>
                    <a:pt x="298837" y="109116"/>
                    <a:pt x="306736" y="109116"/>
                  </a:cubicBezTo>
                  <a:cubicBezTo>
                    <a:pt x="315951" y="109116"/>
                    <a:pt x="323850" y="118318"/>
                    <a:pt x="323850" y="127521"/>
                  </a:cubicBezTo>
                  <a:cubicBezTo>
                    <a:pt x="323850" y="127521"/>
                    <a:pt x="323850" y="127521"/>
                    <a:pt x="323850" y="130150"/>
                  </a:cubicBezTo>
                  <a:cubicBezTo>
                    <a:pt x="323850" y="139353"/>
                    <a:pt x="315951" y="147241"/>
                    <a:pt x="306736" y="147241"/>
                  </a:cubicBezTo>
                  <a:cubicBezTo>
                    <a:pt x="306736" y="147241"/>
                    <a:pt x="306736" y="147241"/>
                    <a:pt x="268559" y="147241"/>
                  </a:cubicBezTo>
                  <a:cubicBezTo>
                    <a:pt x="258027" y="147241"/>
                    <a:pt x="250128" y="139353"/>
                    <a:pt x="250128" y="130150"/>
                  </a:cubicBezTo>
                  <a:cubicBezTo>
                    <a:pt x="250128" y="130150"/>
                    <a:pt x="250128" y="130150"/>
                    <a:pt x="250128" y="127521"/>
                  </a:cubicBezTo>
                  <a:cubicBezTo>
                    <a:pt x="250128" y="118318"/>
                    <a:pt x="258027" y="109116"/>
                    <a:pt x="268559" y="109116"/>
                  </a:cubicBezTo>
                  <a:cubicBezTo>
                    <a:pt x="268559" y="109116"/>
                    <a:pt x="268559" y="109116"/>
                    <a:pt x="272508" y="109116"/>
                  </a:cubicBezTo>
                  <a:cubicBezTo>
                    <a:pt x="272508" y="109116"/>
                    <a:pt x="272508" y="109116"/>
                    <a:pt x="283040" y="109116"/>
                  </a:cubicBezTo>
                  <a:cubicBezTo>
                    <a:pt x="283040" y="109116"/>
                    <a:pt x="283040" y="109116"/>
                    <a:pt x="283040" y="35496"/>
                  </a:cubicBezTo>
                  <a:cubicBezTo>
                    <a:pt x="283040" y="35496"/>
                    <a:pt x="283040" y="35496"/>
                    <a:pt x="118481" y="35496"/>
                  </a:cubicBezTo>
                  <a:cubicBezTo>
                    <a:pt x="118481" y="35496"/>
                    <a:pt x="118481" y="35496"/>
                    <a:pt x="118481" y="76250"/>
                  </a:cubicBezTo>
                  <a:cubicBezTo>
                    <a:pt x="134279" y="67047"/>
                    <a:pt x="148760" y="59159"/>
                    <a:pt x="155342" y="56530"/>
                  </a:cubicBezTo>
                  <a:cubicBezTo>
                    <a:pt x="176406" y="44698"/>
                    <a:pt x="188254" y="59159"/>
                    <a:pt x="184305" y="74935"/>
                  </a:cubicBezTo>
                  <a:cubicBezTo>
                    <a:pt x="181672" y="86767"/>
                    <a:pt x="160608" y="99913"/>
                    <a:pt x="139545" y="117004"/>
                  </a:cubicBezTo>
                  <a:cubicBezTo>
                    <a:pt x="134279" y="120948"/>
                    <a:pt x="126380" y="126206"/>
                    <a:pt x="118481" y="131465"/>
                  </a:cubicBezTo>
                  <a:cubicBezTo>
                    <a:pt x="118481" y="131465"/>
                    <a:pt x="118481" y="131465"/>
                    <a:pt x="118481" y="294481"/>
                  </a:cubicBezTo>
                  <a:cubicBezTo>
                    <a:pt x="118481" y="294481"/>
                    <a:pt x="118481" y="294481"/>
                    <a:pt x="283040" y="294481"/>
                  </a:cubicBezTo>
                  <a:cubicBezTo>
                    <a:pt x="283040" y="294481"/>
                    <a:pt x="283040" y="294481"/>
                    <a:pt x="283040" y="282649"/>
                  </a:cubicBezTo>
                  <a:cubicBezTo>
                    <a:pt x="283040" y="282649"/>
                    <a:pt x="283040" y="282649"/>
                    <a:pt x="268559" y="282649"/>
                  </a:cubicBezTo>
                  <a:cubicBezTo>
                    <a:pt x="258027" y="282649"/>
                    <a:pt x="250128" y="274762"/>
                    <a:pt x="250128" y="264244"/>
                  </a:cubicBezTo>
                  <a:cubicBezTo>
                    <a:pt x="250128" y="264244"/>
                    <a:pt x="250128" y="264244"/>
                    <a:pt x="250128" y="262930"/>
                  </a:cubicBezTo>
                  <a:cubicBezTo>
                    <a:pt x="250128" y="252413"/>
                    <a:pt x="258027" y="244525"/>
                    <a:pt x="268559" y="244525"/>
                  </a:cubicBezTo>
                  <a:cubicBezTo>
                    <a:pt x="268559" y="244525"/>
                    <a:pt x="268559" y="244525"/>
                    <a:pt x="306736" y="244525"/>
                  </a:cubicBezTo>
                  <a:cubicBezTo>
                    <a:pt x="315951" y="244525"/>
                    <a:pt x="323850" y="252413"/>
                    <a:pt x="323850" y="262930"/>
                  </a:cubicBezTo>
                  <a:cubicBezTo>
                    <a:pt x="323850" y="262930"/>
                    <a:pt x="323850" y="262930"/>
                    <a:pt x="323850" y="264244"/>
                  </a:cubicBezTo>
                  <a:cubicBezTo>
                    <a:pt x="323850" y="274762"/>
                    <a:pt x="315951" y="282649"/>
                    <a:pt x="306736" y="282649"/>
                  </a:cubicBezTo>
                  <a:cubicBezTo>
                    <a:pt x="306736" y="282649"/>
                    <a:pt x="306736" y="282649"/>
                    <a:pt x="301470" y="282649"/>
                  </a:cubicBezTo>
                  <a:cubicBezTo>
                    <a:pt x="301470" y="282649"/>
                    <a:pt x="301470" y="282649"/>
                    <a:pt x="298837" y="282649"/>
                  </a:cubicBezTo>
                  <a:cubicBezTo>
                    <a:pt x="298837" y="282649"/>
                    <a:pt x="298837" y="282649"/>
                    <a:pt x="298837" y="314201"/>
                  </a:cubicBezTo>
                  <a:cubicBezTo>
                    <a:pt x="298837" y="326033"/>
                    <a:pt x="288306" y="336550"/>
                    <a:pt x="276458" y="336550"/>
                  </a:cubicBezTo>
                  <a:cubicBezTo>
                    <a:pt x="276458" y="336550"/>
                    <a:pt x="276458" y="336550"/>
                    <a:pt x="125064" y="336550"/>
                  </a:cubicBezTo>
                  <a:cubicBezTo>
                    <a:pt x="113216" y="336550"/>
                    <a:pt x="102684" y="326033"/>
                    <a:pt x="102684" y="314201"/>
                  </a:cubicBezTo>
                  <a:cubicBezTo>
                    <a:pt x="102684" y="314201"/>
                    <a:pt x="102684" y="314201"/>
                    <a:pt x="102684" y="287908"/>
                  </a:cubicBezTo>
                  <a:cubicBezTo>
                    <a:pt x="102684" y="287908"/>
                    <a:pt x="102684" y="287908"/>
                    <a:pt x="75038" y="287908"/>
                  </a:cubicBezTo>
                  <a:cubicBezTo>
                    <a:pt x="75038" y="287908"/>
                    <a:pt x="35544" y="287908"/>
                    <a:pt x="13164" y="255042"/>
                  </a:cubicBezTo>
                  <a:cubicBezTo>
                    <a:pt x="13164" y="253727"/>
                    <a:pt x="13164" y="253727"/>
                    <a:pt x="11848" y="253727"/>
                  </a:cubicBezTo>
                  <a:cubicBezTo>
                    <a:pt x="11848" y="252413"/>
                    <a:pt x="10531" y="251098"/>
                    <a:pt x="9215" y="249783"/>
                  </a:cubicBezTo>
                  <a:cubicBezTo>
                    <a:pt x="9215" y="248469"/>
                    <a:pt x="7899" y="245839"/>
                    <a:pt x="7899" y="244525"/>
                  </a:cubicBezTo>
                  <a:cubicBezTo>
                    <a:pt x="6582" y="243210"/>
                    <a:pt x="6582" y="241895"/>
                    <a:pt x="6582" y="240581"/>
                  </a:cubicBezTo>
                  <a:cubicBezTo>
                    <a:pt x="5266" y="237951"/>
                    <a:pt x="3949" y="235322"/>
                    <a:pt x="2633" y="231378"/>
                  </a:cubicBezTo>
                  <a:cubicBezTo>
                    <a:pt x="2633" y="230063"/>
                    <a:pt x="2633" y="230063"/>
                    <a:pt x="2633" y="228749"/>
                  </a:cubicBezTo>
                  <a:cubicBezTo>
                    <a:pt x="1316" y="226120"/>
                    <a:pt x="1316" y="223490"/>
                    <a:pt x="0" y="219546"/>
                  </a:cubicBezTo>
                  <a:cubicBezTo>
                    <a:pt x="0" y="218232"/>
                    <a:pt x="0" y="216917"/>
                    <a:pt x="0" y="215602"/>
                  </a:cubicBezTo>
                  <a:cubicBezTo>
                    <a:pt x="0" y="211658"/>
                    <a:pt x="0" y="207714"/>
                    <a:pt x="0" y="202456"/>
                  </a:cubicBezTo>
                  <a:cubicBezTo>
                    <a:pt x="0" y="149870"/>
                    <a:pt x="23696" y="127521"/>
                    <a:pt x="40810" y="119633"/>
                  </a:cubicBezTo>
                  <a:cubicBezTo>
                    <a:pt x="40810" y="119633"/>
                    <a:pt x="72405" y="102543"/>
                    <a:pt x="102684" y="85452"/>
                  </a:cubicBezTo>
                  <a:cubicBezTo>
                    <a:pt x="102684" y="85452"/>
                    <a:pt x="102684" y="85452"/>
                    <a:pt x="102684" y="22349"/>
                  </a:cubicBezTo>
                  <a:cubicBezTo>
                    <a:pt x="102684" y="10517"/>
                    <a:pt x="113216" y="0"/>
                    <a:pt x="125064"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106" name="CustomShape 32"/>
          <p:cNvSpPr/>
          <p:nvPr/>
        </p:nvSpPr>
        <p:spPr>
          <a:xfrm>
            <a:off x="914400" y="2651760"/>
            <a:ext cx="629640" cy="391320"/>
          </a:xfrm>
          <a:custGeom>
            <a:avLst/>
            <a:gdLst>
              <a:gd name="textAreaLeft" fmla="*/ 0 w 629640"/>
              <a:gd name="textAreaRight" fmla="*/ 630000 w 629640"/>
              <a:gd name="textAreaTop" fmla="*/ 0 h 391320"/>
              <a:gd name="textAreaBottom" fmla="*/ 391680 h 391320"/>
            </a:gdLst>
            <a:ahLst/>
            <a:rect l="textAreaLeft" t="textAreaTop" r="textAreaRight" b="textAreaBottom"/>
            <a:pathLst>
              <a:path w="331788" h="206375">
                <a:moveTo>
                  <a:pt x="308536" y="66675"/>
                </a:moveTo>
                <a:cubicBezTo>
                  <a:pt x="308536" y="66675"/>
                  <a:pt x="308536" y="66675"/>
                  <a:pt x="314995" y="66675"/>
                </a:cubicBezTo>
                <a:cubicBezTo>
                  <a:pt x="324037" y="66675"/>
                  <a:pt x="331788" y="73143"/>
                  <a:pt x="331788" y="83491"/>
                </a:cubicBezTo>
                <a:cubicBezTo>
                  <a:pt x="331788" y="83491"/>
                  <a:pt x="331788" y="83491"/>
                  <a:pt x="331788" y="189559"/>
                </a:cubicBezTo>
                <a:cubicBezTo>
                  <a:pt x="331788" y="198614"/>
                  <a:pt x="324037" y="206375"/>
                  <a:pt x="314995" y="206375"/>
                </a:cubicBezTo>
                <a:cubicBezTo>
                  <a:pt x="314995" y="206375"/>
                  <a:pt x="314995" y="206375"/>
                  <a:pt x="85056" y="206375"/>
                </a:cubicBezTo>
                <a:cubicBezTo>
                  <a:pt x="76014" y="206375"/>
                  <a:pt x="68263" y="198614"/>
                  <a:pt x="68263" y="189559"/>
                </a:cubicBezTo>
                <a:cubicBezTo>
                  <a:pt x="68263" y="189559"/>
                  <a:pt x="68263" y="189559"/>
                  <a:pt x="68263" y="183092"/>
                </a:cubicBezTo>
                <a:cubicBezTo>
                  <a:pt x="68263" y="183092"/>
                  <a:pt x="68263" y="183092"/>
                  <a:pt x="281408" y="183092"/>
                </a:cubicBezTo>
                <a:cubicBezTo>
                  <a:pt x="296910" y="183092"/>
                  <a:pt x="308536" y="171450"/>
                  <a:pt x="308536" y="155928"/>
                </a:cubicBezTo>
                <a:cubicBezTo>
                  <a:pt x="308536" y="155928"/>
                  <a:pt x="308536" y="155928"/>
                  <a:pt x="308536" y="66675"/>
                </a:cubicBezTo>
                <a:close/>
                <a:moveTo>
                  <a:pt x="275059" y="33338"/>
                </a:moveTo>
                <a:cubicBezTo>
                  <a:pt x="275059" y="33338"/>
                  <a:pt x="275059" y="33338"/>
                  <a:pt x="281557" y="33338"/>
                </a:cubicBezTo>
                <a:cubicBezTo>
                  <a:pt x="290654" y="33338"/>
                  <a:pt x="298451" y="41099"/>
                  <a:pt x="298451" y="50154"/>
                </a:cubicBezTo>
                <a:cubicBezTo>
                  <a:pt x="298451" y="50154"/>
                  <a:pt x="298451" y="50154"/>
                  <a:pt x="298451" y="156222"/>
                </a:cubicBezTo>
                <a:cubicBezTo>
                  <a:pt x="298451" y="165277"/>
                  <a:pt x="290654" y="173038"/>
                  <a:pt x="281557" y="173038"/>
                </a:cubicBezTo>
                <a:cubicBezTo>
                  <a:pt x="281557" y="173038"/>
                  <a:pt x="281557" y="173038"/>
                  <a:pt x="50232" y="173038"/>
                </a:cubicBezTo>
                <a:cubicBezTo>
                  <a:pt x="41135" y="173038"/>
                  <a:pt x="33338" y="165277"/>
                  <a:pt x="33338" y="156222"/>
                </a:cubicBezTo>
                <a:cubicBezTo>
                  <a:pt x="33338" y="156222"/>
                  <a:pt x="33338" y="156222"/>
                  <a:pt x="33338" y="149755"/>
                </a:cubicBezTo>
                <a:cubicBezTo>
                  <a:pt x="33338" y="149755"/>
                  <a:pt x="33338" y="149755"/>
                  <a:pt x="247768" y="149755"/>
                </a:cubicBezTo>
                <a:cubicBezTo>
                  <a:pt x="263363" y="149755"/>
                  <a:pt x="275059" y="138113"/>
                  <a:pt x="275059" y="122591"/>
                </a:cubicBezTo>
                <a:cubicBezTo>
                  <a:pt x="275059" y="122591"/>
                  <a:pt x="275059" y="122591"/>
                  <a:pt x="275059" y="33338"/>
                </a:cubicBezTo>
                <a:close/>
                <a:moveTo>
                  <a:pt x="99109" y="21630"/>
                </a:moveTo>
                <a:cubicBezTo>
                  <a:pt x="97823" y="21630"/>
                  <a:pt x="97823" y="21630"/>
                  <a:pt x="97823" y="22920"/>
                </a:cubicBezTo>
                <a:cubicBezTo>
                  <a:pt x="96536" y="24210"/>
                  <a:pt x="95250" y="25499"/>
                  <a:pt x="95250" y="28079"/>
                </a:cubicBezTo>
                <a:cubicBezTo>
                  <a:pt x="95250" y="29369"/>
                  <a:pt x="96536" y="30659"/>
                  <a:pt x="96536" y="31949"/>
                </a:cubicBezTo>
                <a:cubicBezTo>
                  <a:pt x="96536" y="31949"/>
                  <a:pt x="96536" y="31949"/>
                  <a:pt x="97823" y="33238"/>
                </a:cubicBezTo>
                <a:cubicBezTo>
                  <a:pt x="97823" y="33238"/>
                  <a:pt x="97823" y="33238"/>
                  <a:pt x="118406" y="66775"/>
                </a:cubicBezTo>
                <a:cubicBezTo>
                  <a:pt x="118406" y="66775"/>
                  <a:pt x="118406" y="66775"/>
                  <a:pt x="119692" y="68064"/>
                </a:cubicBezTo>
                <a:cubicBezTo>
                  <a:pt x="119692" y="68064"/>
                  <a:pt x="119692" y="68064"/>
                  <a:pt x="111974" y="68064"/>
                </a:cubicBezTo>
                <a:cubicBezTo>
                  <a:pt x="108114" y="68064"/>
                  <a:pt x="104255" y="71934"/>
                  <a:pt x="104255" y="75804"/>
                </a:cubicBezTo>
                <a:cubicBezTo>
                  <a:pt x="104255" y="79673"/>
                  <a:pt x="108114" y="83543"/>
                  <a:pt x="111974" y="83543"/>
                </a:cubicBezTo>
                <a:cubicBezTo>
                  <a:pt x="111974" y="83543"/>
                  <a:pt x="111974" y="83543"/>
                  <a:pt x="124838" y="83543"/>
                </a:cubicBezTo>
                <a:cubicBezTo>
                  <a:pt x="124838" y="83543"/>
                  <a:pt x="124838" y="83543"/>
                  <a:pt x="124838" y="89992"/>
                </a:cubicBezTo>
                <a:cubicBezTo>
                  <a:pt x="124838" y="89992"/>
                  <a:pt x="124838" y="89992"/>
                  <a:pt x="111974" y="89992"/>
                </a:cubicBezTo>
                <a:cubicBezTo>
                  <a:pt x="108114" y="89992"/>
                  <a:pt x="104255" y="93861"/>
                  <a:pt x="104255" y="97731"/>
                </a:cubicBezTo>
                <a:cubicBezTo>
                  <a:pt x="104255" y="101601"/>
                  <a:pt x="108114" y="105470"/>
                  <a:pt x="111974" y="105470"/>
                </a:cubicBezTo>
                <a:cubicBezTo>
                  <a:pt x="111974" y="105470"/>
                  <a:pt x="111974" y="105470"/>
                  <a:pt x="124838" y="105470"/>
                </a:cubicBezTo>
                <a:cubicBezTo>
                  <a:pt x="124838" y="105470"/>
                  <a:pt x="124838" y="105470"/>
                  <a:pt x="124838" y="114499"/>
                </a:cubicBezTo>
                <a:cubicBezTo>
                  <a:pt x="124838" y="119658"/>
                  <a:pt x="128697" y="122238"/>
                  <a:pt x="132557" y="122238"/>
                </a:cubicBezTo>
                <a:cubicBezTo>
                  <a:pt x="136416" y="122238"/>
                  <a:pt x="140275" y="119658"/>
                  <a:pt x="140275" y="114499"/>
                </a:cubicBezTo>
                <a:cubicBezTo>
                  <a:pt x="140275" y="114499"/>
                  <a:pt x="140275" y="114499"/>
                  <a:pt x="140275" y="105470"/>
                </a:cubicBezTo>
                <a:cubicBezTo>
                  <a:pt x="140275" y="105470"/>
                  <a:pt x="140275" y="105470"/>
                  <a:pt x="153139" y="105470"/>
                </a:cubicBezTo>
                <a:cubicBezTo>
                  <a:pt x="158285" y="105470"/>
                  <a:pt x="160858" y="101601"/>
                  <a:pt x="160858" y="97731"/>
                </a:cubicBezTo>
                <a:cubicBezTo>
                  <a:pt x="160858" y="93861"/>
                  <a:pt x="158285" y="89992"/>
                  <a:pt x="153139" y="89992"/>
                </a:cubicBezTo>
                <a:cubicBezTo>
                  <a:pt x="153139" y="89992"/>
                  <a:pt x="153139" y="89992"/>
                  <a:pt x="140275" y="89992"/>
                </a:cubicBezTo>
                <a:cubicBezTo>
                  <a:pt x="140275" y="89992"/>
                  <a:pt x="140275" y="89992"/>
                  <a:pt x="140275" y="83543"/>
                </a:cubicBezTo>
                <a:cubicBezTo>
                  <a:pt x="140275" y="83543"/>
                  <a:pt x="140275" y="83543"/>
                  <a:pt x="153139" y="83543"/>
                </a:cubicBezTo>
                <a:cubicBezTo>
                  <a:pt x="158285" y="83543"/>
                  <a:pt x="160858" y="79673"/>
                  <a:pt x="160858" y="75804"/>
                </a:cubicBezTo>
                <a:cubicBezTo>
                  <a:pt x="160858" y="71934"/>
                  <a:pt x="158285" y="68064"/>
                  <a:pt x="153139" y="68064"/>
                </a:cubicBezTo>
                <a:cubicBezTo>
                  <a:pt x="153139" y="68064"/>
                  <a:pt x="153139" y="68064"/>
                  <a:pt x="145421" y="68064"/>
                </a:cubicBezTo>
                <a:cubicBezTo>
                  <a:pt x="145421" y="68064"/>
                  <a:pt x="145421" y="68064"/>
                  <a:pt x="146707" y="66775"/>
                </a:cubicBezTo>
                <a:cubicBezTo>
                  <a:pt x="146707" y="66775"/>
                  <a:pt x="146707" y="66775"/>
                  <a:pt x="168577" y="33238"/>
                </a:cubicBezTo>
                <a:cubicBezTo>
                  <a:pt x="168577" y="33238"/>
                  <a:pt x="168577" y="33238"/>
                  <a:pt x="168577" y="31949"/>
                </a:cubicBezTo>
                <a:cubicBezTo>
                  <a:pt x="169863" y="30659"/>
                  <a:pt x="169863" y="29369"/>
                  <a:pt x="169863" y="28079"/>
                </a:cubicBezTo>
                <a:cubicBezTo>
                  <a:pt x="169863" y="25499"/>
                  <a:pt x="169863" y="24210"/>
                  <a:pt x="168577" y="22920"/>
                </a:cubicBezTo>
                <a:cubicBezTo>
                  <a:pt x="167290" y="21630"/>
                  <a:pt x="167290" y="21630"/>
                  <a:pt x="166004" y="21630"/>
                </a:cubicBezTo>
                <a:cubicBezTo>
                  <a:pt x="163431" y="19050"/>
                  <a:pt x="159572" y="20340"/>
                  <a:pt x="156999" y="22920"/>
                </a:cubicBezTo>
                <a:cubicBezTo>
                  <a:pt x="156999" y="22920"/>
                  <a:pt x="155712" y="22920"/>
                  <a:pt x="155712" y="22920"/>
                </a:cubicBezTo>
                <a:cubicBezTo>
                  <a:pt x="155712" y="22920"/>
                  <a:pt x="155712" y="22920"/>
                  <a:pt x="153139" y="28079"/>
                </a:cubicBezTo>
                <a:cubicBezTo>
                  <a:pt x="153139" y="28079"/>
                  <a:pt x="153139" y="28079"/>
                  <a:pt x="150567" y="33238"/>
                </a:cubicBezTo>
                <a:cubicBezTo>
                  <a:pt x="150567" y="33238"/>
                  <a:pt x="150567" y="33238"/>
                  <a:pt x="132557" y="60325"/>
                </a:cubicBezTo>
                <a:cubicBezTo>
                  <a:pt x="132557" y="60325"/>
                  <a:pt x="132557" y="60325"/>
                  <a:pt x="115833" y="33238"/>
                </a:cubicBezTo>
                <a:cubicBezTo>
                  <a:pt x="115833" y="33238"/>
                  <a:pt x="115833" y="33238"/>
                  <a:pt x="111974" y="28079"/>
                </a:cubicBezTo>
                <a:cubicBezTo>
                  <a:pt x="111974" y="28079"/>
                  <a:pt x="111974" y="28079"/>
                  <a:pt x="109401" y="22920"/>
                </a:cubicBezTo>
                <a:cubicBezTo>
                  <a:pt x="106828" y="20340"/>
                  <a:pt x="101682" y="19050"/>
                  <a:pt x="99109" y="21630"/>
                </a:cubicBezTo>
                <a:close/>
                <a:moveTo>
                  <a:pt x="16894" y="0"/>
                </a:moveTo>
                <a:cubicBezTo>
                  <a:pt x="16894" y="0"/>
                  <a:pt x="16894" y="0"/>
                  <a:pt x="248219" y="0"/>
                </a:cubicBezTo>
                <a:cubicBezTo>
                  <a:pt x="257316" y="0"/>
                  <a:pt x="265113" y="7761"/>
                  <a:pt x="265113" y="16816"/>
                </a:cubicBezTo>
                <a:cubicBezTo>
                  <a:pt x="265113" y="16816"/>
                  <a:pt x="265113" y="16816"/>
                  <a:pt x="265113" y="122884"/>
                </a:cubicBezTo>
                <a:cubicBezTo>
                  <a:pt x="265113" y="133233"/>
                  <a:pt x="257316" y="139700"/>
                  <a:pt x="248219" y="139700"/>
                </a:cubicBezTo>
                <a:cubicBezTo>
                  <a:pt x="248219" y="139700"/>
                  <a:pt x="248219" y="139700"/>
                  <a:pt x="23392" y="139700"/>
                </a:cubicBezTo>
                <a:lnTo>
                  <a:pt x="16894" y="139700"/>
                </a:lnTo>
                <a:cubicBezTo>
                  <a:pt x="7797" y="139700"/>
                  <a:pt x="0" y="133233"/>
                  <a:pt x="0" y="122884"/>
                </a:cubicBezTo>
                <a:cubicBezTo>
                  <a:pt x="0" y="122884"/>
                  <a:pt x="0" y="122884"/>
                  <a:pt x="0" y="16816"/>
                </a:cubicBezTo>
                <a:cubicBezTo>
                  <a:pt x="0" y="7761"/>
                  <a:pt x="7797" y="0"/>
                  <a:pt x="16894" y="0"/>
                </a:cubicBezTo>
                <a:close/>
              </a:path>
            </a:pathLst>
          </a:custGeom>
          <a:solidFill>
            <a:schemeClr val="bg1"/>
          </a:solidFill>
          <a:ln w="1260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7" name="CustomShape 33"/>
          <p:cNvSpPr/>
          <p:nvPr/>
        </p:nvSpPr>
        <p:spPr>
          <a:xfrm>
            <a:off x="1150200" y="428400"/>
            <a:ext cx="1611720" cy="3945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pPr>
            <a:r>
              <a:rPr b="0" lang="en-US" sz="2000" spc="593" strike="noStrike">
                <a:solidFill>
                  <a:srgbClr val="0f47a6"/>
                </a:solidFill>
                <a:latin typeface="Yeseva One"/>
                <a:ea typeface="Yeseva One"/>
              </a:rPr>
              <a:t>Benefits</a:t>
            </a:r>
            <a:endParaRPr b="0" lang="en-US" sz="20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8" name="图片 2" descr=""/>
          <p:cNvPicPr/>
          <p:nvPr/>
        </p:nvPicPr>
        <p:blipFill>
          <a:blip r:embed="rId1"/>
          <a:stretch/>
        </p:blipFill>
        <p:spPr>
          <a:xfrm>
            <a:off x="0" y="0"/>
            <a:ext cx="12191040" cy="6856920"/>
          </a:xfrm>
          <a:prstGeom prst="rect">
            <a:avLst/>
          </a:prstGeom>
          <a:ln w="0">
            <a:noFill/>
          </a:ln>
        </p:spPr>
      </p:pic>
      <p:pic>
        <p:nvPicPr>
          <p:cNvPr id="109" name="图片 3" descr=""/>
          <p:cNvPicPr/>
          <p:nvPr/>
        </p:nvPicPr>
        <p:blipFill>
          <a:blip r:embed="rId2"/>
          <a:srcRect l="6032" t="10137" r="54846" b="23823"/>
          <a:stretch/>
        </p:blipFill>
        <p:spPr>
          <a:xfrm>
            <a:off x="0" y="820080"/>
            <a:ext cx="5171040" cy="4363560"/>
          </a:xfrm>
          <a:prstGeom prst="rect">
            <a:avLst/>
          </a:prstGeom>
          <a:ln w="0">
            <a:noFill/>
          </a:ln>
        </p:spPr>
      </p:pic>
      <p:sp>
        <p:nvSpPr>
          <p:cNvPr id="110" name="CustomShape 1"/>
          <p:cNvSpPr/>
          <p:nvPr/>
        </p:nvSpPr>
        <p:spPr>
          <a:xfrm>
            <a:off x="4418280" y="2526840"/>
            <a:ext cx="1676520" cy="42951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3800" spc="-1" strike="noStrike">
                <a:solidFill>
                  <a:srgbClr val="ffffff"/>
                </a:solidFill>
                <a:latin typeface="Yeseva One"/>
                <a:ea typeface="Yeseva One"/>
              </a:rPr>
              <a:t>02</a:t>
            </a:r>
            <a:endParaRPr b="0" lang="en-US" sz="13800" spc="-1" strike="noStrike">
              <a:solidFill>
                <a:srgbClr val="000000"/>
              </a:solidFill>
              <a:latin typeface="Arial"/>
            </a:endParaRPr>
          </a:p>
        </p:txBody>
      </p:sp>
      <p:sp>
        <p:nvSpPr>
          <p:cNvPr id="111" name="CustomShape 2"/>
          <p:cNvSpPr/>
          <p:nvPr/>
        </p:nvSpPr>
        <p:spPr>
          <a:xfrm>
            <a:off x="6258960" y="2953440"/>
            <a:ext cx="500004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zh-CN" sz="3600" spc="-1" strike="noStrike">
                <a:solidFill>
                  <a:srgbClr val="ffffff"/>
                </a:solidFill>
                <a:latin typeface="Yeseva One"/>
                <a:ea typeface="Yeseva One"/>
              </a:rPr>
              <a:t>此处输入标题文本</a:t>
            </a:r>
            <a:endParaRPr b="0" lang="en-US" sz="3600" spc="-1" strike="noStrike">
              <a:solidFill>
                <a:srgbClr val="000000"/>
              </a:solidFill>
              <a:latin typeface="Arial"/>
            </a:endParaRPr>
          </a:p>
        </p:txBody>
      </p:sp>
      <p:sp>
        <p:nvSpPr>
          <p:cNvPr id="112" name="CustomShape 3"/>
          <p:cNvSpPr/>
          <p:nvPr/>
        </p:nvSpPr>
        <p:spPr>
          <a:xfrm>
            <a:off x="6258960" y="3599640"/>
            <a:ext cx="5251320" cy="637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ffffff"/>
                </a:solidFill>
                <a:latin typeface="Yeseva One"/>
                <a:ea typeface="Yeseva One"/>
              </a:rPr>
              <a:t>We have many PowerPoint templates that has been specifically designed to help anyone that is stepping into the world of PowerPoint for the very first time.</a:t>
            </a:r>
            <a:endParaRPr b="0" lang="en-US" sz="1200" spc="-1" strike="noStrike">
              <a:solidFill>
                <a:srgbClr val="000000"/>
              </a:solidFill>
              <a:latin typeface="Arial"/>
            </a:endParaRPr>
          </a:p>
        </p:txBody>
      </p:sp>
      <p:pic>
        <p:nvPicPr>
          <p:cNvPr id="113" name="图片 6" descr=""/>
          <p:cNvPicPr/>
          <p:nvPr/>
        </p:nvPicPr>
        <p:blipFill>
          <a:blip r:embed="rId3"/>
          <a:stretch/>
        </p:blipFill>
        <p:spPr>
          <a:xfrm>
            <a:off x="0" y="-65880"/>
            <a:ext cx="12191040" cy="6856920"/>
          </a:xfrm>
          <a:prstGeom prst="rect">
            <a:avLst/>
          </a:prstGeom>
          <a:ln w="0">
            <a:noFill/>
          </a:ln>
        </p:spPr>
      </p:pic>
      <p:sp>
        <p:nvSpPr>
          <p:cNvPr id="114" name="CustomShape 4"/>
          <p:cNvSpPr/>
          <p:nvPr/>
        </p:nvSpPr>
        <p:spPr>
          <a:xfrm>
            <a:off x="120600" y="1932480"/>
            <a:ext cx="2621520" cy="21924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pPr>
            <a:r>
              <a:rPr b="0" lang="en-US" sz="13800" spc="-1" strike="noStrike">
                <a:solidFill>
                  <a:srgbClr val="ffffff"/>
                </a:solidFill>
                <a:latin typeface="Yeseva One"/>
                <a:ea typeface="Yeseva One"/>
              </a:rPr>
              <a:t>02</a:t>
            </a:r>
            <a:endParaRPr b="0" lang="en-US" sz="13800" spc="-1" strike="noStrike">
              <a:solidFill>
                <a:srgbClr val="000000"/>
              </a:solidFill>
              <a:latin typeface="Arial"/>
            </a:endParaRPr>
          </a:p>
        </p:txBody>
      </p:sp>
      <p:sp>
        <p:nvSpPr>
          <p:cNvPr id="115" name="CustomShape 5"/>
          <p:cNvSpPr/>
          <p:nvPr/>
        </p:nvSpPr>
        <p:spPr>
          <a:xfrm>
            <a:off x="2585880" y="2306880"/>
            <a:ext cx="500004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3600" spc="-1" strike="noStrike">
                <a:solidFill>
                  <a:srgbClr val="ffffff"/>
                </a:solidFill>
                <a:latin typeface="Yeseva One"/>
                <a:ea typeface="Yeseva One"/>
              </a:rPr>
              <a:t>Security</a:t>
            </a:r>
            <a:endParaRPr b="0" lang="en-US" sz="3600" spc="-1" strike="noStrike">
              <a:solidFill>
                <a:srgbClr val="000000"/>
              </a:solidFill>
              <a:latin typeface="Arial"/>
            </a:endParaRPr>
          </a:p>
        </p:txBody>
      </p:sp>
      <p:sp>
        <p:nvSpPr>
          <p:cNvPr id="116" name="CustomShape 6"/>
          <p:cNvSpPr/>
          <p:nvPr/>
        </p:nvSpPr>
        <p:spPr>
          <a:xfrm>
            <a:off x="2666520" y="3002760"/>
            <a:ext cx="5251320" cy="636480"/>
          </a:xfrm>
          <a:prstGeom prst="rect">
            <a:avLst/>
          </a:prstGeom>
          <a:no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17" name="Group 1"/>
          <p:cNvGrpSpPr/>
          <p:nvPr/>
        </p:nvGrpSpPr>
        <p:grpSpPr>
          <a:xfrm>
            <a:off x="217440" y="209880"/>
            <a:ext cx="747000" cy="746640"/>
            <a:chOff x="217440" y="209880"/>
            <a:chExt cx="747000" cy="746640"/>
          </a:xfrm>
        </p:grpSpPr>
        <p:sp>
          <p:nvSpPr>
            <p:cNvPr id="118" name="CustomShape 2"/>
            <p:cNvSpPr/>
            <p:nvPr/>
          </p:nvSpPr>
          <p:spPr>
            <a:xfrm rot="18926400">
              <a:off x="326520" y="318960"/>
              <a:ext cx="528120" cy="52812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19" name="CustomShape 3"/>
            <p:cNvSpPr/>
            <p:nvPr/>
          </p:nvSpPr>
          <p:spPr>
            <a:xfrm>
              <a:off x="440280" y="441360"/>
              <a:ext cx="301320" cy="283320"/>
            </a:xfrm>
            <a:custGeom>
              <a:avLst/>
              <a:gdLst>
                <a:gd name="textAreaLeft" fmla="*/ 0 w 301320"/>
                <a:gd name="textAreaRight" fmla="*/ 301680 w 301320"/>
                <a:gd name="textAreaTop" fmla="*/ 0 h 283320"/>
                <a:gd name="textAreaBottom" fmla="*/ 283680 h 283320"/>
              </a:gdLst>
              <a:ahLst/>
              <a:rect l="textAreaLeft" t="textAreaTop" r="textAreaRight" b="textAreaBottom"/>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120" name="CustomShape 4"/>
          <p:cNvSpPr/>
          <p:nvPr/>
        </p:nvSpPr>
        <p:spPr>
          <a:xfrm>
            <a:off x="1328760" y="306000"/>
            <a:ext cx="9351360" cy="51624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pPr>
            <a:r>
              <a:rPr b="0" lang="en-US" sz="2800" spc="593" strike="noStrike">
                <a:solidFill>
                  <a:srgbClr val="0f47a6"/>
                </a:solidFill>
                <a:latin typeface="Yeseva One"/>
                <a:ea typeface="Yeseva One"/>
              </a:rPr>
              <a:t>Identity and Access Management (IAM)</a:t>
            </a:r>
            <a:endParaRPr b="0" lang="en-US" sz="2800" spc="-1" strike="noStrike">
              <a:solidFill>
                <a:srgbClr val="000000"/>
              </a:solidFill>
              <a:latin typeface="Arial"/>
            </a:endParaRPr>
          </a:p>
        </p:txBody>
      </p:sp>
      <p:grpSp>
        <p:nvGrpSpPr>
          <p:cNvPr id="121" name="Group 5"/>
          <p:cNvGrpSpPr/>
          <p:nvPr/>
        </p:nvGrpSpPr>
        <p:grpSpPr>
          <a:xfrm>
            <a:off x="2228760" y="1766520"/>
            <a:ext cx="742320" cy="742320"/>
            <a:chOff x="2228760" y="1766520"/>
            <a:chExt cx="742320" cy="742320"/>
          </a:xfrm>
        </p:grpSpPr>
        <p:sp>
          <p:nvSpPr>
            <p:cNvPr id="122" name="CustomShape 6"/>
            <p:cNvSpPr/>
            <p:nvPr/>
          </p:nvSpPr>
          <p:spPr>
            <a:xfrm rot="8100000">
              <a:off x="2337480" y="1875240"/>
              <a:ext cx="524880" cy="524880"/>
            </a:xfrm>
            <a:prstGeom prst="teardrop">
              <a:avLst>
                <a:gd name="adj" fmla="val 100000"/>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23" name="CustomShape 7"/>
            <p:cNvSpPr/>
            <p:nvPr/>
          </p:nvSpPr>
          <p:spPr>
            <a:xfrm>
              <a:off x="2473920" y="1983960"/>
              <a:ext cx="262800" cy="289080"/>
            </a:xfrm>
            <a:custGeom>
              <a:avLst/>
              <a:gdLst>
                <a:gd name="textAreaLeft" fmla="*/ 0 w 262800"/>
                <a:gd name="textAreaRight" fmla="*/ 263160 w 262800"/>
                <a:gd name="textAreaTop" fmla="*/ 0 h 289080"/>
                <a:gd name="textAreaBottom" fmla="*/ 289440 h 289080"/>
              </a:gdLst>
              <a:ahLst/>
              <a:rect l="textAreaLeft" t="textAreaTop" r="textAreaRight" b="textAreaBottom"/>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124" name="Group 8"/>
          <p:cNvGrpSpPr/>
          <p:nvPr/>
        </p:nvGrpSpPr>
        <p:grpSpPr>
          <a:xfrm>
            <a:off x="6885360" y="1766520"/>
            <a:ext cx="742320" cy="742320"/>
            <a:chOff x="6885360" y="1766520"/>
            <a:chExt cx="742320" cy="742320"/>
          </a:xfrm>
        </p:grpSpPr>
        <p:sp>
          <p:nvSpPr>
            <p:cNvPr id="125" name="CustomShape 9"/>
            <p:cNvSpPr/>
            <p:nvPr/>
          </p:nvSpPr>
          <p:spPr>
            <a:xfrm rot="8100000">
              <a:off x="6994080" y="1875240"/>
              <a:ext cx="524880" cy="524880"/>
            </a:xfrm>
            <a:prstGeom prst="teardrop">
              <a:avLst>
                <a:gd name="adj" fmla="val 100000"/>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26" name="CustomShape 10"/>
            <p:cNvSpPr/>
            <p:nvPr/>
          </p:nvSpPr>
          <p:spPr>
            <a:xfrm>
              <a:off x="7093080" y="2043000"/>
              <a:ext cx="324360" cy="210240"/>
            </a:xfrm>
            <a:custGeom>
              <a:avLst/>
              <a:gdLst>
                <a:gd name="textAreaLeft" fmla="*/ 0 w 324360"/>
                <a:gd name="textAreaRight" fmla="*/ 324720 w 324360"/>
                <a:gd name="textAreaTop" fmla="*/ 0 h 210240"/>
                <a:gd name="textAreaBottom" fmla="*/ 210600 h 210240"/>
              </a:gdLst>
              <a:ahLst/>
              <a:rect l="textAreaLeft" t="textAreaTop" r="textAreaRight" b="textAreaBottom"/>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grpSp>
        <p:nvGrpSpPr>
          <p:cNvPr id="127" name="Group 11"/>
          <p:cNvGrpSpPr/>
          <p:nvPr/>
        </p:nvGrpSpPr>
        <p:grpSpPr>
          <a:xfrm>
            <a:off x="4556160" y="1766520"/>
            <a:ext cx="742320" cy="742320"/>
            <a:chOff x="4556160" y="1766520"/>
            <a:chExt cx="742320" cy="742320"/>
          </a:xfrm>
        </p:grpSpPr>
        <p:sp>
          <p:nvSpPr>
            <p:cNvPr id="128" name="CustomShape 12"/>
            <p:cNvSpPr/>
            <p:nvPr/>
          </p:nvSpPr>
          <p:spPr>
            <a:xfrm rot="8100000">
              <a:off x="4664880" y="1875240"/>
              <a:ext cx="524880" cy="524880"/>
            </a:xfrm>
            <a:prstGeom prst="teardrop">
              <a:avLst>
                <a:gd name="adj" fmla="val 100000"/>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29" name="CustomShape 13"/>
            <p:cNvSpPr/>
            <p:nvPr/>
          </p:nvSpPr>
          <p:spPr>
            <a:xfrm>
              <a:off x="4775040" y="1998720"/>
              <a:ext cx="299880" cy="299520"/>
            </a:xfrm>
            <a:custGeom>
              <a:avLst/>
              <a:gdLst>
                <a:gd name="textAreaLeft" fmla="*/ 0 w 299880"/>
                <a:gd name="textAreaRight" fmla="*/ 300240 w 299880"/>
                <a:gd name="textAreaTop" fmla="*/ 0 h 299520"/>
                <a:gd name="textAreaBottom" fmla="*/ 299880 h 299520"/>
              </a:gdLst>
              <a:ahLst/>
              <a:rect l="textAreaLeft" t="textAreaTop" r="textAreaRight" b="textAreaBottom"/>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130" name="CustomShape 14"/>
          <p:cNvSpPr/>
          <p:nvPr/>
        </p:nvSpPr>
        <p:spPr>
          <a:xfrm>
            <a:off x="8241840" y="2622960"/>
            <a:ext cx="2689560" cy="1340280"/>
          </a:xfrm>
          <a:custGeom>
            <a:avLst/>
            <a:gdLst>
              <a:gd name="textAreaLeft" fmla="*/ 0 w 2689560"/>
              <a:gd name="textAreaRight" fmla="*/ 2689920 w 2689560"/>
              <a:gd name="textAreaTop" fmla="*/ 0 h 1340280"/>
              <a:gd name="textAreaBottom" fmla="*/ 134064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1" name="CustomShape 15"/>
          <p:cNvSpPr/>
          <p:nvPr/>
        </p:nvSpPr>
        <p:spPr>
          <a:xfrm flipV="1">
            <a:off x="5911200" y="3962160"/>
            <a:ext cx="2689560" cy="1340280"/>
          </a:xfrm>
          <a:custGeom>
            <a:avLst/>
            <a:gdLst>
              <a:gd name="textAreaLeft" fmla="*/ 0 w 2689560"/>
              <a:gd name="textAreaRight" fmla="*/ 2689920 w 2689560"/>
              <a:gd name="textAreaTop" fmla="*/ -360 h 1340280"/>
              <a:gd name="textAreaBottom" fmla="*/ 134028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2" name="CustomShape 16"/>
          <p:cNvSpPr/>
          <p:nvPr/>
        </p:nvSpPr>
        <p:spPr>
          <a:xfrm>
            <a:off x="3582000" y="2622960"/>
            <a:ext cx="2689560" cy="1340280"/>
          </a:xfrm>
          <a:custGeom>
            <a:avLst/>
            <a:gdLst>
              <a:gd name="textAreaLeft" fmla="*/ 0 w 2689560"/>
              <a:gd name="textAreaRight" fmla="*/ 2689920 w 2689560"/>
              <a:gd name="textAreaTop" fmla="*/ 0 h 1340280"/>
              <a:gd name="textAreaBottom" fmla="*/ 134064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3" name="CustomShape 17"/>
          <p:cNvSpPr/>
          <p:nvPr/>
        </p:nvSpPr>
        <p:spPr>
          <a:xfrm>
            <a:off x="1254240" y="2622960"/>
            <a:ext cx="2689560" cy="1340280"/>
          </a:xfrm>
          <a:custGeom>
            <a:avLst/>
            <a:gdLst>
              <a:gd name="textAreaLeft" fmla="*/ 0 w 2689560"/>
              <a:gd name="textAreaRight" fmla="*/ 2689920 w 2689560"/>
              <a:gd name="textAreaTop" fmla="*/ 0 h 1340280"/>
              <a:gd name="textAreaBottom" fmla="*/ 134064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4" name="CustomShape 18"/>
          <p:cNvSpPr/>
          <p:nvPr/>
        </p:nvSpPr>
        <p:spPr>
          <a:xfrm flipV="1">
            <a:off x="1254240" y="3962160"/>
            <a:ext cx="2689560" cy="1340280"/>
          </a:xfrm>
          <a:custGeom>
            <a:avLst/>
            <a:gdLst>
              <a:gd name="textAreaLeft" fmla="*/ 0 w 2689560"/>
              <a:gd name="textAreaRight" fmla="*/ 2689920 w 2689560"/>
              <a:gd name="textAreaTop" fmla="*/ -360 h 1340280"/>
              <a:gd name="textAreaBottom" fmla="*/ 134028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chemeClr val="bg1">
              <a:lumMod val="75000"/>
            </a:scheme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5" name="CustomShape 19"/>
          <p:cNvSpPr/>
          <p:nvPr/>
        </p:nvSpPr>
        <p:spPr>
          <a:xfrm flipV="1">
            <a:off x="3582000" y="3962160"/>
            <a:ext cx="2689560" cy="1340280"/>
          </a:xfrm>
          <a:custGeom>
            <a:avLst/>
            <a:gdLst>
              <a:gd name="textAreaLeft" fmla="*/ 0 w 2689560"/>
              <a:gd name="textAreaRight" fmla="*/ 2689920 w 2689560"/>
              <a:gd name="textAreaTop" fmla="*/ -360 h 1340280"/>
              <a:gd name="textAreaBottom" fmla="*/ 134028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6" name="CustomShape 20"/>
          <p:cNvSpPr/>
          <p:nvPr/>
        </p:nvSpPr>
        <p:spPr>
          <a:xfrm>
            <a:off x="5911200" y="2622960"/>
            <a:ext cx="2689560" cy="1340280"/>
          </a:xfrm>
          <a:custGeom>
            <a:avLst/>
            <a:gdLst>
              <a:gd name="textAreaLeft" fmla="*/ 0 w 2689560"/>
              <a:gd name="textAreaRight" fmla="*/ 2689920 w 2689560"/>
              <a:gd name="textAreaTop" fmla="*/ 0 h 1340280"/>
              <a:gd name="textAreaBottom" fmla="*/ 134064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7" name="CustomShape 21"/>
          <p:cNvSpPr/>
          <p:nvPr/>
        </p:nvSpPr>
        <p:spPr>
          <a:xfrm flipV="1">
            <a:off x="8241840" y="3962160"/>
            <a:ext cx="2689560" cy="1340280"/>
          </a:xfrm>
          <a:custGeom>
            <a:avLst/>
            <a:gdLst>
              <a:gd name="textAreaLeft" fmla="*/ 0 w 2689560"/>
              <a:gd name="textAreaRight" fmla="*/ 2689920 w 2689560"/>
              <a:gd name="textAreaTop" fmla="*/ -360 h 1340280"/>
              <a:gd name="textAreaBottom" fmla="*/ 1340280 h 1340280"/>
            </a:gdLst>
            <a:ahLst/>
            <a:rect l="textAreaLeft" t="textAreaTop" r="textAreaRight" b="textAreaBottom"/>
            <a:pathLst>
              <a:path w="421" h="210">
                <a:moveTo>
                  <a:pt x="210" y="57"/>
                </a:moveTo>
                <a:cubicBezTo>
                  <a:pt x="295" y="57"/>
                  <a:pt x="364" y="126"/>
                  <a:pt x="364" y="210"/>
                </a:cubicBezTo>
                <a:cubicBezTo>
                  <a:pt x="421" y="210"/>
                  <a:pt x="421" y="210"/>
                  <a:pt x="421" y="210"/>
                </a:cubicBezTo>
                <a:cubicBezTo>
                  <a:pt x="421" y="93"/>
                  <a:pt x="327" y="0"/>
                  <a:pt x="210" y="0"/>
                </a:cubicBezTo>
                <a:cubicBezTo>
                  <a:pt x="93" y="0"/>
                  <a:pt x="0" y="93"/>
                  <a:pt x="0" y="210"/>
                </a:cubicBezTo>
                <a:cubicBezTo>
                  <a:pt x="57" y="210"/>
                  <a:pt x="57" y="210"/>
                  <a:pt x="57" y="210"/>
                </a:cubicBezTo>
                <a:cubicBezTo>
                  <a:pt x="57" y="126"/>
                  <a:pt x="126" y="57"/>
                  <a:pt x="210" y="57"/>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nvGrpSpPr>
          <p:cNvPr id="138" name="Group 22"/>
          <p:cNvGrpSpPr/>
          <p:nvPr/>
        </p:nvGrpSpPr>
        <p:grpSpPr>
          <a:xfrm>
            <a:off x="9225360" y="1766520"/>
            <a:ext cx="742320" cy="742320"/>
            <a:chOff x="9225360" y="1766520"/>
            <a:chExt cx="742320" cy="742320"/>
          </a:xfrm>
        </p:grpSpPr>
        <p:sp>
          <p:nvSpPr>
            <p:cNvPr id="139" name="CustomShape 23"/>
            <p:cNvSpPr/>
            <p:nvPr/>
          </p:nvSpPr>
          <p:spPr>
            <a:xfrm rot="8100000">
              <a:off x="9334080" y="1875240"/>
              <a:ext cx="524880" cy="524880"/>
            </a:xfrm>
            <a:prstGeom prst="teardrop">
              <a:avLst>
                <a:gd name="adj" fmla="val 100000"/>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40" name="CustomShape 24"/>
            <p:cNvSpPr/>
            <p:nvPr/>
          </p:nvSpPr>
          <p:spPr>
            <a:xfrm>
              <a:off x="9496080" y="2010960"/>
              <a:ext cx="219600" cy="275400"/>
            </a:xfrm>
            <a:custGeom>
              <a:avLst/>
              <a:gdLst>
                <a:gd name="textAreaLeft" fmla="*/ 0 w 219600"/>
                <a:gd name="textAreaRight" fmla="*/ 219960 w 219600"/>
                <a:gd name="textAreaTop" fmla="*/ 0 h 275400"/>
                <a:gd name="textAreaBottom" fmla="*/ 275760 h 275400"/>
              </a:gdLst>
              <a:ahLst/>
              <a:rect l="textAreaLeft" t="textAreaTop" r="textAreaRight" b="textAreaBottom"/>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141" name="CustomShape 25"/>
          <p:cNvSpPr/>
          <p:nvPr/>
        </p:nvSpPr>
        <p:spPr>
          <a:xfrm>
            <a:off x="1581480" y="5576400"/>
            <a:ext cx="2035800" cy="437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IAM group</a:t>
            </a:r>
            <a:endParaRPr b="0" lang="en-US" sz="2100" spc="-1" strike="noStrike">
              <a:solidFill>
                <a:srgbClr val="000000"/>
              </a:solidFill>
              <a:latin typeface="Arial"/>
            </a:endParaRPr>
          </a:p>
        </p:txBody>
      </p:sp>
      <p:sp>
        <p:nvSpPr>
          <p:cNvPr id="142" name="CustomShape 26"/>
          <p:cNvSpPr/>
          <p:nvPr/>
        </p:nvSpPr>
        <p:spPr>
          <a:xfrm>
            <a:off x="3908880" y="5576400"/>
            <a:ext cx="2035800" cy="437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IAM user</a:t>
            </a:r>
            <a:endParaRPr b="0" lang="en-US" sz="2100" spc="-1" strike="noStrike">
              <a:solidFill>
                <a:srgbClr val="000000"/>
              </a:solidFill>
              <a:latin typeface="Arial"/>
            </a:endParaRPr>
          </a:p>
        </p:txBody>
      </p:sp>
      <p:sp>
        <p:nvSpPr>
          <p:cNvPr id="143" name="CustomShape 27"/>
          <p:cNvSpPr/>
          <p:nvPr/>
        </p:nvSpPr>
        <p:spPr>
          <a:xfrm>
            <a:off x="6238080" y="5576400"/>
            <a:ext cx="2035800" cy="437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 </a:t>
            </a:r>
            <a:r>
              <a:rPr b="0" lang="en-US" sz="2100" spc="-1" strike="noStrike">
                <a:solidFill>
                  <a:srgbClr val="0f47a6"/>
                </a:solidFill>
                <a:latin typeface="Yeseva One"/>
                <a:ea typeface="Yeseva One"/>
              </a:rPr>
              <a:t>IAM role        </a:t>
            </a:r>
            <a:endParaRPr b="0" lang="en-US" sz="2100" spc="-1" strike="noStrike">
              <a:solidFill>
                <a:srgbClr val="000000"/>
              </a:solidFill>
              <a:latin typeface="Arial"/>
            </a:endParaRPr>
          </a:p>
        </p:txBody>
      </p:sp>
      <p:sp>
        <p:nvSpPr>
          <p:cNvPr id="144" name="CustomShape 28"/>
          <p:cNvSpPr/>
          <p:nvPr/>
        </p:nvSpPr>
        <p:spPr>
          <a:xfrm>
            <a:off x="8568720" y="5576400"/>
            <a:ext cx="2035800" cy="4377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spcBef>
                <a:spcPts val="400"/>
              </a:spcBef>
              <a:spcAft>
                <a:spcPts val="601"/>
              </a:spcAft>
              <a:tabLst>
                <a:tab algn="l" pos="0"/>
              </a:tabLst>
            </a:pPr>
            <a:r>
              <a:rPr b="0" lang="en-US" sz="2100" spc="-1" strike="noStrike">
                <a:solidFill>
                  <a:srgbClr val="0f47a6"/>
                </a:solidFill>
                <a:latin typeface="Yeseva One"/>
                <a:ea typeface="Yeseva One"/>
              </a:rPr>
              <a:t> </a:t>
            </a:r>
            <a:r>
              <a:rPr b="0" lang="en-US" sz="2100" spc="-1" strike="noStrike">
                <a:solidFill>
                  <a:srgbClr val="0f47a6"/>
                </a:solidFill>
                <a:latin typeface="Yeseva One"/>
                <a:ea typeface="Yeseva One"/>
              </a:rPr>
              <a:t>IAM policy</a:t>
            </a:r>
            <a:endParaRPr b="0" lang="en-US" sz="2100" spc="-1" strike="noStrike">
              <a:solidFill>
                <a:srgbClr val="000000"/>
              </a:solidFill>
              <a:latin typeface="Arial"/>
            </a:endParaRPr>
          </a:p>
        </p:txBody>
      </p:sp>
      <p:sp>
        <p:nvSpPr>
          <p:cNvPr id="145" name="CustomShape 29"/>
          <p:cNvSpPr/>
          <p:nvPr/>
        </p:nvSpPr>
        <p:spPr>
          <a:xfrm>
            <a:off x="1722240" y="3383280"/>
            <a:ext cx="1859040" cy="10022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44546a"/>
                </a:solidFill>
                <a:latin typeface="Yeseva One"/>
                <a:ea typeface="Yeseva One"/>
              </a:rPr>
              <a:t> </a:t>
            </a:r>
            <a:r>
              <a:rPr b="0" lang="en-US" sz="1200" spc="-1" strike="noStrike">
                <a:solidFill>
                  <a:srgbClr val="44546a"/>
                </a:solidFill>
                <a:latin typeface="Yeseva One"/>
                <a:ea typeface="Yeseva One"/>
              </a:rPr>
              <a:t>collection of IAM users that simplify specifying and managing permissions for multiple users</a:t>
            </a:r>
            <a:endParaRPr b="0" lang="en-US" sz="1200" spc="-1" strike="noStrike">
              <a:solidFill>
                <a:srgbClr val="000000"/>
              </a:solidFill>
              <a:latin typeface="Arial"/>
            </a:endParaRPr>
          </a:p>
        </p:txBody>
      </p:sp>
      <p:sp>
        <p:nvSpPr>
          <p:cNvPr id="146" name="CustomShape 30"/>
          <p:cNvSpPr/>
          <p:nvPr/>
        </p:nvSpPr>
        <p:spPr>
          <a:xfrm>
            <a:off x="4050000" y="3487680"/>
            <a:ext cx="1753920" cy="63720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44546a"/>
                </a:solidFill>
                <a:latin typeface="Yeseva One"/>
                <a:ea typeface="Yeseva One"/>
              </a:rPr>
              <a:t>person or application that is defined in an AWS account</a:t>
            </a:r>
            <a:endParaRPr b="0" lang="en-US" sz="1200" spc="-1" strike="noStrike">
              <a:solidFill>
                <a:srgbClr val="000000"/>
              </a:solidFill>
              <a:latin typeface="Arial"/>
            </a:endParaRPr>
          </a:p>
        </p:txBody>
      </p:sp>
      <p:sp>
        <p:nvSpPr>
          <p:cNvPr id="147" name="CustomShape 31"/>
          <p:cNvSpPr/>
          <p:nvPr/>
        </p:nvSpPr>
        <p:spPr>
          <a:xfrm>
            <a:off x="6377760" y="3487680"/>
            <a:ext cx="175392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44546a"/>
                </a:solidFill>
                <a:latin typeface="Yeseva One"/>
                <a:ea typeface="Yeseva One"/>
              </a:rPr>
              <a:t>tool for granting temporary access to specific AWS resources</a:t>
            </a:r>
            <a:endParaRPr b="0" lang="en-US" sz="1200" spc="-1" strike="noStrike">
              <a:solidFill>
                <a:srgbClr val="000000"/>
              </a:solidFill>
              <a:latin typeface="Arial"/>
            </a:endParaRPr>
          </a:p>
        </p:txBody>
      </p:sp>
      <p:sp>
        <p:nvSpPr>
          <p:cNvPr id="148" name="CustomShape 32"/>
          <p:cNvSpPr/>
          <p:nvPr/>
        </p:nvSpPr>
        <p:spPr>
          <a:xfrm>
            <a:off x="8705160" y="3487680"/>
            <a:ext cx="1753920" cy="8197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200" spc="-1" strike="noStrike">
                <a:solidFill>
                  <a:srgbClr val="44546a"/>
                </a:solidFill>
                <a:latin typeface="Yeseva One"/>
                <a:ea typeface="Yeseva One"/>
              </a:rPr>
              <a:t>document that defines permissions to determine what users can do</a:t>
            </a:r>
            <a:endParaRPr b="0" lang="en-US" sz="12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49" name="Group 1"/>
          <p:cNvGrpSpPr/>
          <p:nvPr/>
        </p:nvGrpSpPr>
        <p:grpSpPr>
          <a:xfrm>
            <a:off x="217440" y="209880"/>
            <a:ext cx="747000" cy="746640"/>
            <a:chOff x="217440" y="209880"/>
            <a:chExt cx="747000" cy="746640"/>
          </a:xfrm>
        </p:grpSpPr>
        <p:sp>
          <p:nvSpPr>
            <p:cNvPr id="150" name="CustomShape 2"/>
            <p:cNvSpPr/>
            <p:nvPr/>
          </p:nvSpPr>
          <p:spPr>
            <a:xfrm rot="18926400">
              <a:off x="326520" y="318960"/>
              <a:ext cx="528120" cy="52812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151" name="CustomShape 3"/>
            <p:cNvSpPr/>
            <p:nvPr/>
          </p:nvSpPr>
          <p:spPr>
            <a:xfrm>
              <a:off x="440280" y="441360"/>
              <a:ext cx="301320" cy="283320"/>
            </a:xfrm>
            <a:custGeom>
              <a:avLst/>
              <a:gdLst>
                <a:gd name="textAreaLeft" fmla="*/ 0 w 301320"/>
                <a:gd name="textAreaRight" fmla="*/ 301680 w 301320"/>
                <a:gd name="textAreaTop" fmla="*/ 0 h 283320"/>
                <a:gd name="textAreaBottom" fmla="*/ 283680 h 283320"/>
              </a:gdLst>
              <a:ahLst/>
              <a:rect l="textAreaLeft" t="textAreaTop" r="textAreaRight" b="textAreaBottom"/>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152" name="CustomShape 4"/>
          <p:cNvSpPr/>
          <p:nvPr/>
        </p:nvSpPr>
        <p:spPr>
          <a:xfrm>
            <a:off x="1188720" y="321840"/>
            <a:ext cx="3179520" cy="5162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800" spc="593" strike="noStrike">
                <a:solidFill>
                  <a:srgbClr val="0f47a6"/>
                </a:solidFill>
                <a:latin typeface="Yeseva One"/>
                <a:ea typeface="Yeseva One"/>
              </a:rPr>
              <a:t>VPC</a:t>
            </a:r>
            <a:endParaRPr b="0" lang="en-US" sz="2800" spc="-1" strike="noStrike">
              <a:solidFill>
                <a:srgbClr val="000000"/>
              </a:solidFill>
              <a:latin typeface="Arial"/>
            </a:endParaRPr>
          </a:p>
        </p:txBody>
      </p:sp>
      <p:sp>
        <p:nvSpPr>
          <p:cNvPr id="153" name="CustomShape 5"/>
          <p:cNvSpPr/>
          <p:nvPr/>
        </p:nvSpPr>
        <p:spPr>
          <a:xfrm flipH="1">
            <a:off x="6707160" y="2069640"/>
            <a:ext cx="3453480" cy="824760"/>
          </a:xfrm>
          <a:custGeom>
            <a:avLst/>
            <a:gdLst>
              <a:gd name="textAreaLeft" fmla="*/ -360 w 3453480"/>
              <a:gd name="textAreaRight" fmla="*/ 345348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54" name="CustomShape 6"/>
          <p:cNvSpPr/>
          <p:nvPr/>
        </p:nvSpPr>
        <p:spPr>
          <a:xfrm>
            <a:off x="2031840" y="2069640"/>
            <a:ext cx="3453480" cy="824760"/>
          </a:xfrm>
          <a:custGeom>
            <a:avLst/>
            <a:gdLst>
              <a:gd name="textAreaLeft" fmla="*/ 0 w 3453480"/>
              <a:gd name="textAreaRight" fmla="*/ 345384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55" name="CustomShape 7"/>
          <p:cNvSpPr/>
          <p:nvPr/>
        </p:nvSpPr>
        <p:spPr>
          <a:xfrm>
            <a:off x="2404080" y="239040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56" name="CustomShape 8"/>
          <p:cNvSpPr/>
          <p:nvPr/>
        </p:nvSpPr>
        <p:spPr>
          <a:xfrm>
            <a:off x="1166760" y="206964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01</a:t>
            </a:r>
            <a:endParaRPr b="0" lang="en-US" sz="3600" spc="-1" strike="noStrike">
              <a:solidFill>
                <a:srgbClr val="000000"/>
              </a:solidFill>
              <a:latin typeface="Arial"/>
            </a:endParaRPr>
          </a:p>
        </p:txBody>
      </p:sp>
      <p:sp>
        <p:nvSpPr>
          <p:cNvPr id="157" name="CustomShape 9"/>
          <p:cNvSpPr/>
          <p:nvPr/>
        </p:nvSpPr>
        <p:spPr>
          <a:xfrm>
            <a:off x="2773440" y="2151000"/>
            <a:ext cx="2437920" cy="3945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000" spc="-1" strike="noStrike">
                <a:solidFill>
                  <a:srgbClr val="0f47a6"/>
                </a:solidFill>
                <a:latin typeface="Yeseva One"/>
                <a:ea typeface="Yeseva One"/>
              </a:rPr>
              <a:t>Internet gateway</a:t>
            </a:r>
            <a:endParaRPr b="0" lang="en-US" sz="2000" spc="-1" strike="noStrike">
              <a:solidFill>
                <a:srgbClr val="000000"/>
              </a:solidFill>
              <a:latin typeface="Arial"/>
            </a:endParaRPr>
          </a:p>
        </p:txBody>
      </p:sp>
      <p:sp>
        <p:nvSpPr>
          <p:cNvPr id="158" name="CustomShape 10"/>
          <p:cNvSpPr/>
          <p:nvPr/>
        </p:nvSpPr>
        <p:spPr>
          <a:xfrm>
            <a:off x="2773440" y="2409840"/>
            <a:ext cx="2559960" cy="2570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Connects your VPC to the internet</a:t>
            </a:r>
            <a:endParaRPr b="0" lang="en-US" sz="1100" spc="-1" strike="noStrike">
              <a:solidFill>
                <a:srgbClr val="000000"/>
              </a:solidFill>
              <a:latin typeface="Arial"/>
            </a:endParaRPr>
          </a:p>
        </p:txBody>
      </p:sp>
      <p:sp>
        <p:nvSpPr>
          <p:cNvPr id="159" name="CustomShape 11"/>
          <p:cNvSpPr/>
          <p:nvPr/>
        </p:nvSpPr>
        <p:spPr>
          <a:xfrm>
            <a:off x="9948240" y="206964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02</a:t>
            </a:r>
            <a:endParaRPr b="0" lang="en-US" sz="3600" spc="-1" strike="noStrike">
              <a:solidFill>
                <a:srgbClr val="000000"/>
              </a:solidFill>
              <a:latin typeface="Arial"/>
            </a:endParaRPr>
          </a:p>
        </p:txBody>
      </p:sp>
      <p:sp>
        <p:nvSpPr>
          <p:cNvPr id="160" name="CustomShape 12"/>
          <p:cNvSpPr/>
          <p:nvPr/>
        </p:nvSpPr>
        <p:spPr>
          <a:xfrm>
            <a:off x="9490680" y="239040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61" name="CustomShape 13"/>
          <p:cNvSpPr/>
          <p:nvPr/>
        </p:nvSpPr>
        <p:spPr>
          <a:xfrm>
            <a:off x="7132320" y="2151000"/>
            <a:ext cx="2308320" cy="394560"/>
          </a:xfrm>
          <a:prstGeom prst="rect">
            <a:avLst/>
          </a:prstGeom>
          <a:noFill/>
          <a:ln w="0">
            <a:noFill/>
          </a:ln>
        </p:spPr>
        <p:style>
          <a:lnRef idx="0"/>
          <a:fillRef idx="0"/>
          <a:effectRef idx="0"/>
          <a:fontRef idx="minor"/>
        </p:style>
        <p:txBody>
          <a:bodyPr lIns="90000" rIns="90000" tIns="45000" bIns="45000" anchor="t">
            <a:spAutoFit/>
          </a:bodyPr>
          <a:p>
            <a:pPr algn="r">
              <a:lnSpc>
                <a:spcPct val="100000"/>
              </a:lnSpc>
            </a:pPr>
            <a:r>
              <a:rPr b="0" lang="en-US" sz="2000" spc="-1" strike="noStrike">
                <a:solidFill>
                  <a:srgbClr val="0f47a6"/>
                </a:solidFill>
                <a:latin typeface="Yeseva One"/>
                <a:ea typeface="Yeseva One"/>
              </a:rPr>
              <a:t>NAT gateway</a:t>
            </a:r>
            <a:endParaRPr b="0" lang="en-US" sz="2000" spc="-1" strike="noStrike">
              <a:solidFill>
                <a:srgbClr val="000000"/>
              </a:solidFill>
              <a:latin typeface="Arial"/>
            </a:endParaRPr>
          </a:p>
        </p:txBody>
      </p:sp>
      <p:sp>
        <p:nvSpPr>
          <p:cNvPr id="162" name="CustomShape 14"/>
          <p:cNvSpPr/>
          <p:nvPr/>
        </p:nvSpPr>
        <p:spPr>
          <a:xfrm>
            <a:off x="6880680" y="2409840"/>
            <a:ext cx="2559960" cy="4244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 </a:t>
            </a:r>
            <a:r>
              <a:rPr b="0" lang="en-US" sz="1100" spc="-1" strike="noStrike">
                <a:solidFill>
                  <a:srgbClr val="44546a"/>
                </a:solidFill>
                <a:latin typeface="Yeseva One"/>
                <a:ea typeface="Yeseva One"/>
              </a:rPr>
              <a:t>Enables instances in a private subnet to connect to the interne</a:t>
            </a:r>
            <a:endParaRPr b="0" lang="en-US" sz="1100" spc="-1" strike="noStrike">
              <a:solidFill>
                <a:srgbClr val="000000"/>
              </a:solidFill>
              <a:latin typeface="Arial"/>
            </a:endParaRPr>
          </a:p>
        </p:txBody>
      </p:sp>
      <p:sp>
        <p:nvSpPr>
          <p:cNvPr id="163" name="CustomShape 15"/>
          <p:cNvSpPr/>
          <p:nvPr/>
        </p:nvSpPr>
        <p:spPr>
          <a:xfrm flipH="1">
            <a:off x="6707160" y="3131280"/>
            <a:ext cx="3453480" cy="824760"/>
          </a:xfrm>
          <a:custGeom>
            <a:avLst/>
            <a:gdLst>
              <a:gd name="textAreaLeft" fmla="*/ -360 w 3453480"/>
              <a:gd name="textAreaRight" fmla="*/ 345348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64" name="CustomShape 16"/>
          <p:cNvSpPr/>
          <p:nvPr/>
        </p:nvSpPr>
        <p:spPr>
          <a:xfrm>
            <a:off x="2031840" y="3131280"/>
            <a:ext cx="3453480" cy="824760"/>
          </a:xfrm>
          <a:custGeom>
            <a:avLst/>
            <a:gdLst>
              <a:gd name="textAreaLeft" fmla="*/ 0 w 3453480"/>
              <a:gd name="textAreaRight" fmla="*/ 345384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65" name="CustomShape 17"/>
          <p:cNvSpPr/>
          <p:nvPr/>
        </p:nvSpPr>
        <p:spPr>
          <a:xfrm>
            <a:off x="2404080" y="3452040"/>
            <a:ext cx="304560" cy="232920"/>
          </a:xfrm>
          <a:custGeom>
            <a:avLst/>
            <a:gdLst>
              <a:gd name="textAreaLeft" fmla="*/ 0 w 304560"/>
              <a:gd name="textAreaRight" fmla="*/ 304920 w 304560"/>
              <a:gd name="textAreaTop" fmla="*/ 0 h 232920"/>
              <a:gd name="textAreaBottom" fmla="*/ 233280 h 23292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66" name="CustomShape 18"/>
          <p:cNvSpPr/>
          <p:nvPr/>
        </p:nvSpPr>
        <p:spPr>
          <a:xfrm>
            <a:off x="1166760" y="313128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03</a:t>
            </a:r>
            <a:endParaRPr b="0" lang="en-US" sz="3600" spc="-1" strike="noStrike">
              <a:solidFill>
                <a:srgbClr val="000000"/>
              </a:solidFill>
              <a:latin typeface="Arial"/>
            </a:endParaRPr>
          </a:p>
        </p:txBody>
      </p:sp>
      <p:sp>
        <p:nvSpPr>
          <p:cNvPr id="167" name="CustomShape 19"/>
          <p:cNvSpPr/>
          <p:nvPr/>
        </p:nvSpPr>
        <p:spPr>
          <a:xfrm>
            <a:off x="2773440" y="3212640"/>
            <a:ext cx="2163600" cy="3945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000" spc="-1" strike="noStrike">
                <a:solidFill>
                  <a:srgbClr val="0f47a6"/>
                </a:solidFill>
                <a:latin typeface="Yeseva One"/>
                <a:ea typeface="Yeseva One"/>
              </a:rPr>
              <a:t>VPC endpoint</a:t>
            </a:r>
            <a:endParaRPr b="0" lang="en-US" sz="2000" spc="-1" strike="noStrike">
              <a:solidFill>
                <a:srgbClr val="000000"/>
              </a:solidFill>
              <a:latin typeface="Arial"/>
            </a:endParaRPr>
          </a:p>
        </p:txBody>
      </p:sp>
      <p:sp>
        <p:nvSpPr>
          <p:cNvPr id="168" name="CustomShape 20"/>
          <p:cNvSpPr/>
          <p:nvPr/>
        </p:nvSpPr>
        <p:spPr>
          <a:xfrm>
            <a:off x="2773440" y="3471480"/>
            <a:ext cx="2559960" cy="4244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Connects your VPC to supported AWS services</a:t>
            </a:r>
            <a:endParaRPr b="0" lang="en-US" sz="1100" spc="-1" strike="noStrike">
              <a:solidFill>
                <a:srgbClr val="000000"/>
              </a:solidFill>
              <a:latin typeface="Arial"/>
            </a:endParaRPr>
          </a:p>
        </p:txBody>
      </p:sp>
      <p:sp>
        <p:nvSpPr>
          <p:cNvPr id="169" name="CustomShape 21"/>
          <p:cNvSpPr/>
          <p:nvPr/>
        </p:nvSpPr>
        <p:spPr>
          <a:xfrm>
            <a:off x="9948240" y="313128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04</a:t>
            </a:r>
            <a:endParaRPr b="0" lang="en-US" sz="3600" spc="-1" strike="noStrike">
              <a:solidFill>
                <a:srgbClr val="000000"/>
              </a:solidFill>
              <a:latin typeface="Arial"/>
            </a:endParaRPr>
          </a:p>
        </p:txBody>
      </p:sp>
      <p:sp>
        <p:nvSpPr>
          <p:cNvPr id="170" name="CustomShape 22"/>
          <p:cNvSpPr/>
          <p:nvPr/>
        </p:nvSpPr>
        <p:spPr>
          <a:xfrm>
            <a:off x="9490680" y="3452040"/>
            <a:ext cx="304560" cy="232920"/>
          </a:xfrm>
          <a:custGeom>
            <a:avLst/>
            <a:gdLst>
              <a:gd name="textAreaLeft" fmla="*/ 0 w 304560"/>
              <a:gd name="textAreaRight" fmla="*/ 304920 w 304560"/>
              <a:gd name="textAreaTop" fmla="*/ 0 h 232920"/>
              <a:gd name="textAreaBottom" fmla="*/ 233280 h 23292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71" name="CustomShape 23"/>
          <p:cNvSpPr/>
          <p:nvPr/>
        </p:nvSpPr>
        <p:spPr>
          <a:xfrm>
            <a:off x="7680960" y="3212640"/>
            <a:ext cx="1759680" cy="394560"/>
          </a:xfrm>
          <a:prstGeom prst="rect">
            <a:avLst/>
          </a:prstGeom>
          <a:noFill/>
          <a:ln w="0">
            <a:noFill/>
          </a:ln>
        </p:spPr>
        <p:style>
          <a:lnRef idx="0"/>
          <a:fillRef idx="0"/>
          <a:effectRef idx="0"/>
          <a:fontRef idx="minor"/>
        </p:style>
        <p:txBody>
          <a:bodyPr lIns="90000" rIns="90000" tIns="45000" bIns="45000" anchor="t">
            <a:spAutoFit/>
          </a:bodyPr>
          <a:p>
            <a:pPr algn="r">
              <a:lnSpc>
                <a:spcPct val="100000"/>
              </a:lnSpc>
            </a:pPr>
            <a:r>
              <a:rPr b="0" lang="en-US" sz="2000" spc="-1" strike="noStrike">
                <a:solidFill>
                  <a:srgbClr val="0f47a6"/>
                </a:solidFill>
                <a:latin typeface="Yeseva One"/>
                <a:ea typeface="Yeseva One"/>
              </a:rPr>
              <a:t>VPC peering</a:t>
            </a:r>
            <a:endParaRPr b="0" lang="en-US" sz="2000" spc="-1" strike="noStrike">
              <a:solidFill>
                <a:srgbClr val="000000"/>
              </a:solidFill>
              <a:latin typeface="Arial"/>
            </a:endParaRPr>
          </a:p>
        </p:txBody>
      </p:sp>
      <p:sp>
        <p:nvSpPr>
          <p:cNvPr id="172" name="CustomShape 24"/>
          <p:cNvSpPr/>
          <p:nvPr/>
        </p:nvSpPr>
        <p:spPr>
          <a:xfrm>
            <a:off x="6880680" y="3471480"/>
            <a:ext cx="2559960" cy="2570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Connects your VPC to other VPCs</a:t>
            </a:r>
            <a:endParaRPr b="0" lang="en-US" sz="1100" spc="-1" strike="noStrike">
              <a:solidFill>
                <a:srgbClr val="000000"/>
              </a:solidFill>
              <a:latin typeface="Arial"/>
            </a:endParaRPr>
          </a:p>
        </p:txBody>
      </p:sp>
      <p:sp>
        <p:nvSpPr>
          <p:cNvPr id="173" name="CustomShape 25"/>
          <p:cNvSpPr/>
          <p:nvPr/>
        </p:nvSpPr>
        <p:spPr>
          <a:xfrm flipH="1">
            <a:off x="6707160" y="4192920"/>
            <a:ext cx="3453480" cy="824400"/>
          </a:xfrm>
          <a:custGeom>
            <a:avLst/>
            <a:gdLst>
              <a:gd name="textAreaLeft" fmla="*/ -360 w 3453480"/>
              <a:gd name="textAreaRight" fmla="*/ 3453480 w 3453480"/>
              <a:gd name="textAreaTop" fmla="*/ 0 h 824400"/>
              <a:gd name="textAreaBottom" fmla="*/ 824760 h 82440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74" name="CustomShape 26"/>
          <p:cNvSpPr/>
          <p:nvPr/>
        </p:nvSpPr>
        <p:spPr>
          <a:xfrm>
            <a:off x="2031840" y="4192920"/>
            <a:ext cx="3453480" cy="824400"/>
          </a:xfrm>
          <a:custGeom>
            <a:avLst/>
            <a:gdLst>
              <a:gd name="textAreaLeft" fmla="*/ 0 w 3453480"/>
              <a:gd name="textAreaRight" fmla="*/ 3453840 w 3453480"/>
              <a:gd name="textAreaTop" fmla="*/ 0 h 824400"/>
              <a:gd name="textAreaBottom" fmla="*/ 824760 h 82440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75" name="CustomShape 27"/>
          <p:cNvSpPr/>
          <p:nvPr/>
        </p:nvSpPr>
        <p:spPr>
          <a:xfrm>
            <a:off x="2404080" y="451368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76" name="CustomShape 28"/>
          <p:cNvSpPr/>
          <p:nvPr/>
        </p:nvSpPr>
        <p:spPr>
          <a:xfrm>
            <a:off x="1166760" y="4192920"/>
            <a:ext cx="1078920" cy="82440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05</a:t>
            </a:r>
            <a:endParaRPr b="0" lang="en-US" sz="3600" spc="-1" strike="noStrike">
              <a:solidFill>
                <a:srgbClr val="000000"/>
              </a:solidFill>
              <a:latin typeface="Arial"/>
            </a:endParaRPr>
          </a:p>
        </p:txBody>
      </p:sp>
      <p:sp>
        <p:nvSpPr>
          <p:cNvPr id="177" name="CustomShape 29"/>
          <p:cNvSpPr/>
          <p:nvPr/>
        </p:nvSpPr>
        <p:spPr>
          <a:xfrm>
            <a:off x="2773440" y="4274280"/>
            <a:ext cx="2072160" cy="3945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000" spc="-1" strike="noStrike">
                <a:solidFill>
                  <a:srgbClr val="0f47a6"/>
                </a:solidFill>
                <a:latin typeface="Yeseva One"/>
                <a:ea typeface="Yeseva One"/>
              </a:rPr>
              <a:t>VPC sharing</a:t>
            </a:r>
            <a:endParaRPr b="0" lang="en-US" sz="2000" spc="-1" strike="noStrike">
              <a:solidFill>
                <a:srgbClr val="000000"/>
              </a:solidFill>
              <a:latin typeface="Arial"/>
            </a:endParaRPr>
          </a:p>
        </p:txBody>
      </p:sp>
      <p:sp>
        <p:nvSpPr>
          <p:cNvPr id="178" name="CustomShape 30"/>
          <p:cNvSpPr/>
          <p:nvPr/>
        </p:nvSpPr>
        <p:spPr>
          <a:xfrm>
            <a:off x="2549160" y="4576320"/>
            <a:ext cx="3078000" cy="5918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 Allows multiple AWS accounts to create their application resources into shared, centrally-managed Amazon VPCs</a:t>
            </a:r>
            <a:endParaRPr b="0" lang="en-US" sz="1100" spc="-1" strike="noStrike">
              <a:solidFill>
                <a:srgbClr val="000000"/>
              </a:solidFill>
              <a:latin typeface="Arial"/>
            </a:endParaRPr>
          </a:p>
        </p:txBody>
      </p:sp>
      <p:sp>
        <p:nvSpPr>
          <p:cNvPr id="179" name="CustomShape 31"/>
          <p:cNvSpPr/>
          <p:nvPr/>
        </p:nvSpPr>
        <p:spPr>
          <a:xfrm>
            <a:off x="9948240" y="4192920"/>
            <a:ext cx="1078920" cy="82440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06</a:t>
            </a:r>
            <a:endParaRPr b="0" lang="en-US" sz="3600" spc="-1" strike="noStrike">
              <a:solidFill>
                <a:srgbClr val="000000"/>
              </a:solidFill>
              <a:latin typeface="Arial"/>
            </a:endParaRPr>
          </a:p>
        </p:txBody>
      </p:sp>
      <p:sp>
        <p:nvSpPr>
          <p:cNvPr id="180" name="CustomShape 32"/>
          <p:cNvSpPr/>
          <p:nvPr/>
        </p:nvSpPr>
        <p:spPr>
          <a:xfrm>
            <a:off x="9490680" y="451368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81" name="CustomShape 33"/>
          <p:cNvSpPr/>
          <p:nvPr/>
        </p:nvSpPr>
        <p:spPr>
          <a:xfrm>
            <a:off x="5212080" y="4274280"/>
            <a:ext cx="4228560" cy="394560"/>
          </a:xfrm>
          <a:prstGeom prst="rect">
            <a:avLst/>
          </a:prstGeom>
          <a:noFill/>
          <a:ln w="0">
            <a:noFill/>
          </a:ln>
        </p:spPr>
        <p:style>
          <a:lnRef idx="0"/>
          <a:fillRef idx="0"/>
          <a:effectRef idx="0"/>
          <a:fontRef idx="minor"/>
        </p:style>
        <p:txBody>
          <a:bodyPr lIns="90000" rIns="90000" tIns="45000" bIns="45000" anchor="t">
            <a:spAutoFit/>
          </a:bodyPr>
          <a:p>
            <a:pPr algn="r">
              <a:lnSpc>
                <a:spcPct val="100000"/>
              </a:lnSpc>
            </a:pPr>
            <a:r>
              <a:rPr b="0" lang="en-US" sz="2000" spc="-1" strike="noStrike">
                <a:solidFill>
                  <a:srgbClr val="0f47a6"/>
                </a:solidFill>
                <a:latin typeface="Yeseva One"/>
                <a:ea typeface="Yeseva One"/>
              </a:rPr>
              <a:t>AWS Site-to-Site VPN</a:t>
            </a:r>
            <a:endParaRPr b="0" lang="en-US" sz="2000" spc="-1" strike="noStrike">
              <a:solidFill>
                <a:srgbClr val="000000"/>
              </a:solidFill>
              <a:latin typeface="Arial"/>
            </a:endParaRPr>
          </a:p>
        </p:txBody>
      </p:sp>
      <p:sp>
        <p:nvSpPr>
          <p:cNvPr id="182" name="CustomShape 34"/>
          <p:cNvSpPr/>
          <p:nvPr/>
        </p:nvSpPr>
        <p:spPr>
          <a:xfrm>
            <a:off x="6880680" y="4533120"/>
            <a:ext cx="2559960" cy="62532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Here you could describe the detile if you need it</a:t>
            </a:r>
            <a:endParaRPr b="0" lang="en-US" sz="1100" spc="-1" strike="noStrike">
              <a:solidFill>
                <a:srgbClr val="000000"/>
              </a:solidFill>
              <a:latin typeface="Arial"/>
            </a:endParaRPr>
          </a:p>
          <a:p>
            <a:pPr algn="r">
              <a:lnSpc>
                <a:spcPct val="120000"/>
              </a:lnSpc>
            </a:pPr>
            <a:endParaRPr b="0" lang="en-US" sz="1100" spc="-1" strike="noStrike">
              <a:solidFill>
                <a:srgbClr val="000000"/>
              </a:solidFill>
              <a:latin typeface="Arial"/>
            </a:endParaRPr>
          </a:p>
        </p:txBody>
      </p:sp>
      <p:sp>
        <p:nvSpPr>
          <p:cNvPr id="183" name="CustomShape 35"/>
          <p:cNvSpPr/>
          <p:nvPr/>
        </p:nvSpPr>
        <p:spPr>
          <a:xfrm>
            <a:off x="2053800" y="5168160"/>
            <a:ext cx="3453480" cy="824760"/>
          </a:xfrm>
          <a:custGeom>
            <a:avLst/>
            <a:gdLst>
              <a:gd name="textAreaLeft" fmla="*/ 0 w 3453480"/>
              <a:gd name="textAreaRight" fmla="*/ 345384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84" name="CustomShape 36"/>
          <p:cNvSpPr/>
          <p:nvPr/>
        </p:nvSpPr>
        <p:spPr>
          <a:xfrm>
            <a:off x="2426040" y="548892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85" name="CustomShape 37"/>
          <p:cNvSpPr/>
          <p:nvPr/>
        </p:nvSpPr>
        <p:spPr>
          <a:xfrm>
            <a:off x="1188720" y="516816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07</a:t>
            </a:r>
            <a:endParaRPr b="0" lang="en-US" sz="3600" spc="-1" strike="noStrike">
              <a:solidFill>
                <a:srgbClr val="000000"/>
              </a:solidFill>
              <a:latin typeface="Arial"/>
            </a:endParaRPr>
          </a:p>
        </p:txBody>
      </p:sp>
      <p:sp>
        <p:nvSpPr>
          <p:cNvPr id="186" name="CustomShape 38"/>
          <p:cNvSpPr/>
          <p:nvPr/>
        </p:nvSpPr>
        <p:spPr>
          <a:xfrm>
            <a:off x="2795400" y="5168160"/>
            <a:ext cx="3056040" cy="3945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000" spc="-1" strike="noStrike">
                <a:solidFill>
                  <a:srgbClr val="0f47a6"/>
                </a:solidFill>
                <a:latin typeface="Yeseva One"/>
                <a:ea typeface="Yeseva One"/>
              </a:rPr>
              <a:t>AWS Direct Connect</a:t>
            </a:r>
            <a:endParaRPr b="0" lang="en-US" sz="2000" spc="-1" strike="noStrike">
              <a:solidFill>
                <a:srgbClr val="000000"/>
              </a:solidFill>
              <a:latin typeface="Arial"/>
            </a:endParaRPr>
          </a:p>
        </p:txBody>
      </p:sp>
      <p:sp>
        <p:nvSpPr>
          <p:cNvPr id="187" name="CustomShape 39"/>
          <p:cNvSpPr/>
          <p:nvPr/>
        </p:nvSpPr>
        <p:spPr>
          <a:xfrm>
            <a:off x="2795400" y="5452200"/>
            <a:ext cx="2559960" cy="5918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Connects your VPC to a remote network by using a dedicated network connection</a:t>
            </a:r>
            <a:endParaRPr b="0" lang="en-US" sz="1100" spc="-1" strike="noStrike">
              <a:solidFill>
                <a:srgbClr val="000000"/>
              </a:solidFill>
              <a:latin typeface="Arial"/>
            </a:endParaRPr>
          </a:p>
        </p:txBody>
      </p:sp>
      <p:sp>
        <p:nvSpPr>
          <p:cNvPr id="188" name="CustomShape 40"/>
          <p:cNvSpPr/>
          <p:nvPr/>
        </p:nvSpPr>
        <p:spPr>
          <a:xfrm>
            <a:off x="2031840" y="2069640"/>
            <a:ext cx="3453480" cy="824760"/>
          </a:xfrm>
          <a:custGeom>
            <a:avLst/>
            <a:gdLst>
              <a:gd name="textAreaLeft" fmla="*/ 0 w 3453480"/>
              <a:gd name="textAreaRight" fmla="*/ 345384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89" name="CustomShape 41"/>
          <p:cNvSpPr/>
          <p:nvPr/>
        </p:nvSpPr>
        <p:spPr>
          <a:xfrm>
            <a:off x="2404080" y="239040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90" name="CustomShape 42"/>
          <p:cNvSpPr/>
          <p:nvPr/>
        </p:nvSpPr>
        <p:spPr>
          <a:xfrm>
            <a:off x="1166760" y="206964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01</a:t>
            </a:r>
            <a:endParaRPr b="0" lang="en-US" sz="3600" spc="-1" strike="noStrike">
              <a:solidFill>
                <a:srgbClr val="000000"/>
              </a:solidFill>
              <a:latin typeface="Arial"/>
            </a:endParaRPr>
          </a:p>
        </p:txBody>
      </p:sp>
      <p:sp>
        <p:nvSpPr>
          <p:cNvPr id="191" name="CustomShape 43"/>
          <p:cNvSpPr/>
          <p:nvPr/>
        </p:nvSpPr>
        <p:spPr>
          <a:xfrm>
            <a:off x="2773440" y="2151000"/>
            <a:ext cx="2437920" cy="39456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2000" spc="-1" strike="noStrike">
                <a:solidFill>
                  <a:srgbClr val="0f47a6"/>
                </a:solidFill>
                <a:latin typeface="Yeseva One"/>
                <a:ea typeface="Yeseva One"/>
              </a:rPr>
              <a:t>Internet gateway</a:t>
            </a:r>
            <a:endParaRPr b="0" lang="en-US" sz="2000" spc="-1" strike="noStrike">
              <a:solidFill>
                <a:srgbClr val="000000"/>
              </a:solidFill>
              <a:latin typeface="Arial"/>
            </a:endParaRPr>
          </a:p>
        </p:txBody>
      </p:sp>
      <p:sp>
        <p:nvSpPr>
          <p:cNvPr id="192" name="CustomShape 44"/>
          <p:cNvSpPr/>
          <p:nvPr/>
        </p:nvSpPr>
        <p:spPr>
          <a:xfrm>
            <a:off x="2773440" y="2409840"/>
            <a:ext cx="2559960" cy="2570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Connects your VPC to the internet</a:t>
            </a:r>
            <a:endParaRPr b="0" lang="en-US" sz="1100" spc="-1" strike="noStrike">
              <a:solidFill>
                <a:srgbClr val="000000"/>
              </a:solidFill>
              <a:latin typeface="Arial"/>
            </a:endParaRPr>
          </a:p>
        </p:txBody>
      </p:sp>
      <p:sp>
        <p:nvSpPr>
          <p:cNvPr id="193" name="CustomShape 45"/>
          <p:cNvSpPr/>
          <p:nvPr/>
        </p:nvSpPr>
        <p:spPr>
          <a:xfrm flipH="1">
            <a:off x="6743520" y="5209560"/>
            <a:ext cx="3453480" cy="824760"/>
          </a:xfrm>
          <a:custGeom>
            <a:avLst/>
            <a:gdLst>
              <a:gd name="textAreaLeft" fmla="*/ -360 w 3453480"/>
              <a:gd name="textAreaRight" fmla="*/ 3453480 w 3453480"/>
              <a:gd name="textAreaTop" fmla="*/ 0 h 824760"/>
              <a:gd name="textAreaBottom" fmla="*/ 825120 h 824760"/>
            </a:gdLst>
            <a:ahLst/>
            <a:rect l="textAreaLeft" t="textAreaTop" r="textAreaRight" b="textAreaBottom"/>
            <a:pathLst>
              <a:path w="789146" h="2110763">
                <a:moveTo>
                  <a:pt x="789146" y="351802"/>
                </a:moveTo>
                <a:lnTo>
                  <a:pt x="789146" y="1758961"/>
                </a:lnTo>
                <a:cubicBezTo>
                  <a:pt x="789146" y="1852264"/>
                  <a:pt x="783965" y="1941748"/>
                  <a:pt x="774743" y="2007723"/>
                </a:cubicBezTo>
                <a:cubicBezTo>
                  <a:pt x="765521" y="2073698"/>
                  <a:pt x="753013" y="2110762"/>
                  <a:pt x="739972" y="2110762"/>
                </a:cubicBezTo>
                <a:lnTo>
                  <a:pt x="0" y="2110762"/>
                </a:lnTo>
                <a:lnTo>
                  <a:pt x="0" y="2110762"/>
                </a:lnTo>
                <a:lnTo>
                  <a:pt x="0" y="2110762"/>
                </a:lnTo>
                <a:lnTo>
                  <a:pt x="0" y="1"/>
                </a:lnTo>
                <a:lnTo>
                  <a:pt x="0" y="1"/>
                </a:lnTo>
                <a:lnTo>
                  <a:pt x="0" y="1"/>
                </a:lnTo>
                <a:lnTo>
                  <a:pt x="739972" y="1"/>
                </a:lnTo>
                <a:cubicBezTo>
                  <a:pt x="753014" y="1"/>
                  <a:pt x="765522" y="37065"/>
                  <a:pt x="774743" y="103043"/>
                </a:cubicBezTo>
                <a:cubicBezTo>
                  <a:pt x="783965" y="169018"/>
                  <a:pt x="789146" y="258502"/>
                  <a:pt x="789146" y="351805"/>
                </a:cubicBezTo>
                <a:lnTo>
                  <a:pt x="789146" y="351802"/>
                </a:lnTo>
                <a:close/>
              </a:path>
            </a:pathLst>
          </a:custGeom>
          <a:solidFill>
            <a:schemeClr val="tx1">
              <a:lumMod val="10000"/>
              <a:lumOff val="90000"/>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p:style>
        <p:txBody>
          <a:bodyPr lIns="208440" rIns="69840" tIns="69840" bIns="69840" anchor="ctr">
            <a:noAutofit/>
          </a:bodyPr>
          <a:p>
            <a:pPr>
              <a:lnSpc>
                <a:spcPct val="120000"/>
              </a:lnSpc>
              <a:spcAft>
                <a:spcPts val="113"/>
              </a:spcAft>
            </a:pPr>
            <a:endParaRPr b="0" lang="en-US" sz="1800" spc="-1" strike="noStrike">
              <a:solidFill>
                <a:srgbClr val="000000"/>
              </a:solidFill>
              <a:latin typeface="Arial"/>
            </a:endParaRPr>
          </a:p>
          <a:p>
            <a:pPr>
              <a:lnSpc>
                <a:spcPct val="120000"/>
              </a:lnSpc>
              <a:spcAft>
                <a:spcPts val="113"/>
              </a:spcAft>
            </a:pPr>
            <a:endParaRPr b="0" lang="en-US" sz="1800" spc="-1" strike="noStrike">
              <a:solidFill>
                <a:srgbClr val="000000"/>
              </a:solidFill>
              <a:latin typeface="Arial"/>
            </a:endParaRPr>
          </a:p>
        </p:txBody>
      </p:sp>
      <p:sp>
        <p:nvSpPr>
          <p:cNvPr id="194" name="CustomShape 46"/>
          <p:cNvSpPr/>
          <p:nvPr/>
        </p:nvSpPr>
        <p:spPr>
          <a:xfrm>
            <a:off x="9984600" y="5209560"/>
            <a:ext cx="1078920" cy="82476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0" rIns="0" tIns="0" bIns="0" anchor="ctr">
            <a:noAutofit/>
          </a:bodyPr>
          <a:p>
            <a:pPr algn="ctr">
              <a:lnSpc>
                <a:spcPct val="120000"/>
              </a:lnSpc>
              <a:spcAft>
                <a:spcPts val="1261"/>
              </a:spcAft>
            </a:pPr>
            <a:r>
              <a:rPr b="0" lang="en-US" sz="3600" spc="-1" strike="noStrike">
                <a:solidFill>
                  <a:srgbClr val="ffffff"/>
                </a:solidFill>
                <a:latin typeface="Yeseva One"/>
                <a:ea typeface="Yeseva One"/>
              </a:rPr>
              <a:t>08</a:t>
            </a:r>
            <a:endParaRPr b="0" lang="en-US" sz="3600" spc="-1" strike="noStrike">
              <a:solidFill>
                <a:srgbClr val="000000"/>
              </a:solidFill>
              <a:latin typeface="Arial"/>
            </a:endParaRPr>
          </a:p>
        </p:txBody>
      </p:sp>
      <p:sp>
        <p:nvSpPr>
          <p:cNvPr id="195" name="CustomShape 47"/>
          <p:cNvSpPr/>
          <p:nvPr/>
        </p:nvSpPr>
        <p:spPr>
          <a:xfrm>
            <a:off x="9527040" y="5530320"/>
            <a:ext cx="304560" cy="232560"/>
          </a:xfrm>
          <a:custGeom>
            <a:avLst/>
            <a:gdLst>
              <a:gd name="textAreaLeft" fmla="*/ 0 w 304560"/>
              <a:gd name="textAreaRight" fmla="*/ 304920 w 304560"/>
              <a:gd name="textAreaTop" fmla="*/ 0 h 232560"/>
              <a:gd name="textAreaBottom" fmla="*/ 232920 h 232560"/>
            </a:gdLst>
            <a:ahLst/>
            <a:rect l="textAreaLeft" t="textAreaTop" r="textAreaRight" b="textAreaBottom"/>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0f47a6"/>
          </a:solidFill>
          <a:ln w="0">
            <a:noFill/>
          </a:ln>
          <a:effectLst>
            <a:outerShdw algn="ctr" blurRad="63360" rotWithShape="0">
              <a:srgbClr val="000000">
                <a:alpha val="40000"/>
              </a:srgbClr>
            </a:outerShdw>
          </a:effectLst>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96" name="CustomShape 48"/>
          <p:cNvSpPr/>
          <p:nvPr/>
        </p:nvSpPr>
        <p:spPr>
          <a:xfrm>
            <a:off x="6309360" y="5290920"/>
            <a:ext cx="3167640" cy="394560"/>
          </a:xfrm>
          <a:prstGeom prst="rect">
            <a:avLst/>
          </a:prstGeom>
          <a:noFill/>
          <a:ln w="0">
            <a:noFill/>
          </a:ln>
        </p:spPr>
        <p:style>
          <a:lnRef idx="0"/>
          <a:fillRef idx="0"/>
          <a:effectRef idx="0"/>
          <a:fontRef idx="minor"/>
        </p:style>
        <p:txBody>
          <a:bodyPr lIns="90000" rIns="90000" tIns="45000" bIns="45000" anchor="t">
            <a:spAutoFit/>
          </a:bodyPr>
          <a:p>
            <a:pPr algn="r">
              <a:lnSpc>
                <a:spcPct val="100000"/>
              </a:lnSpc>
            </a:pPr>
            <a:r>
              <a:rPr b="0" lang="en-US" sz="2000" spc="-1" strike="noStrike">
                <a:solidFill>
                  <a:srgbClr val="0f47a6"/>
                </a:solidFill>
                <a:latin typeface="Yeseva One"/>
                <a:ea typeface="Yeseva One"/>
              </a:rPr>
              <a:t>AWS Transit Gateway:</a:t>
            </a:r>
            <a:endParaRPr b="0" lang="en-US" sz="2000" spc="-1" strike="noStrike">
              <a:solidFill>
                <a:srgbClr val="000000"/>
              </a:solidFill>
              <a:latin typeface="Arial"/>
            </a:endParaRPr>
          </a:p>
        </p:txBody>
      </p:sp>
      <p:sp>
        <p:nvSpPr>
          <p:cNvPr id="197" name="CustomShape 49"/>
          <p:cNvSpPr/>
          <p:nvPr/>
        </p:nvSpPr>
        <p:spPr>
          <a:xfrm>
            <a:off x="6917040" y="5549760"/>
            <a:ext cx="2559960" cy="424440"/>
          </a:xfrm>
          <a:prstGeom prst="rect">
            <a:avLst/>
          </a:prstGeom>
          <a:noFill/>
          <a:ln w="0">
            <a:noFill/>
          </a:ln>
        </p:spPr>
        <p:style>
          <a:lnRef idx="0"/>
          <a:fillRef idx="0"/>
          <a:effectRef idx="0"/>
          <a:fontRef idx="minor"/>
        </p:style>
        <p:txBody>
          <a:bodyPr lIns="90000" rIns="90000" tIns="45000" bIns="45000" anchor="t">
            <a:spAutoFit/>
          </a:bodyPr>
          <a:p>
            <a:pPr>
              <a:lnSpc>
                <a:spcPct val="100000"/>
              </a:lnSpc>
            </a:pPr>
            <a:r>
              <a:rPr b="0" lang="en-US" sz="1100" spc="-1" strike="noStrike">
                <a:solidFill>
                  <a:srgbClr val="44546a"/>
                </a:solidFill>
                <a:latin typeface="Yeseva One"/>
                <a:ea typeface="Yeseva One"/>
              </a:rPr>
              <a:t>A hub-and-spoke connection alternative to VPC peering</a:t>
            </a:r>
            <a:endParaRPr b="0" lang="en-US" sz="1100" spc="-1" strike="noStrike">
              <a:solidFill>
                <a:srgbClr val="000000"/>
              </a:solidFill>
              <a:latin typeface="Arial"/>
            </a:endParaRPr>
          </a:p>
        </p:txBody>
      </p:sp>
    </p:spTree>
  </p:cSld>
  <mc:AlternateContent>
    <mc:Choice Requires="p14">
      <p:transition spd="slow" advTm="0" p14:dur="1500">
        <p:random/>
      </p:transition>
    </mc:Choice>
    <mc:Fallback>
      <p:transition spd="slow" advTm="0">
        <p:random/>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98" name="Group 1"/>
          <p:cNvGrpSpPr/>
          <p:nvPr/>
        </p:nvGrpSpPr>
        <p:grpSpPr>
          <a:xfrm>
            <a:off x="217440" y="209880"/>
            <a:ext cx="747000" cy="746640"/>
            <a:chOff x="217440" y="209880"/>
            <a:chExt cx="747000" cy="746640"/>
          </a:xfrm>
        </p:grpSpPr>
        <p:sp>
          <p:nvSpPr>
            <p:cNvPr id="199" name="CustomShape 2"/>
            <p:cNvSpPr/>
            <p:nvPr/>
          </p:nvSpPr>
          <p:spPr>
            <a:xfrm rot="18926400">
              <a:off x="326520" y="318960"/>
              <a:ext cx="528120" cy="528120"/>
            </a:xfrm>
            <a:prstGeom prst="roundRect">
              <a:avLst>
                <a:gd name="adj" fmla="val 16667"/>
              </a:avLst>
            </a:prstGeom>
            <a:solidFill>
              <a:srgbClr val="0f47a6"/>
            </a:solidFill>
            <a:ln>
              <a:noFill/>
            </a:ln>
            <a:effectLst>
              <a:outerShdw algn="ctr" blurRad="63360" rotWithShape="0">
                <a:srgbClr val="000000">
                  <a:alpha val="40000"/>
                </a:srgbClr>
              </a:outerShdw>
            </a:effectLst>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endParaRPr b="0" lang="en-US" sz="1800" spc="-1" strike="noStrike">
                <a:solidFill>
                  <a:srgbClr val="000000"/>
                </a:solidFill>
                <a:latin typeface="Arial"/>
              </a:endParaRPr>
            </a:p>
          </p:txBody>
        </p:sp>
        <p:sp>
          <p:nvSpPr>
            <p:cNvPr id="200" name="CustomShape 3"/>
            <p:cNvSpPr/>
            <p:nvPr/>
          </p:nvSpPr>
          <p:spPr>
            <a:xfrm>
              <a:off x="440280" y="441360"/>
              <a:ext cx="301320" cy="283320"/>
            </a:xfrm>
            <a:custGeom>
              <a:avLst/>
              <a:gdLst>
                <a:gd name="textAreaLeft" fmla="*/ 0 w 301320"/>
                <a:gd name="textAreaRight" fmla="*/ 301680 w 301320"/>
                <a:gd name="textAreaTop" fmla="*/ 0 h 283320"/>
                <a:gd name="textAreaBottom" fmla="*/ 283680 h 283320"/>
              </a:gdLst>
              <a:ahLst/>
              <a:rect l="textAreaLeft" t="textAreaTop" r="textAreaRight" b="textAreaBottom"/>
              <a:pathLst>
                <a:path w="1361803" h="1281345">
                  <a:moveTo>
                    <a:pt x="340187" y="867542"/>
                  </a:moveTo>
                  <a:cubicBezTo>
                    <a:pt x="351512" y="867144"/>
                    <a:pt x="363575" y="872724"/>
                    <a:pt x="372930" y="883885"/>
                  </a:cubicBezTo>
                  <a:cubicBezTo>
                    <a:pt x="394595" y="907270"/>
                    <a:pt x="415275" y="931718"/>
                    <a:pt x="436940" y="957229"/>
                  </a:cubicBezTo>
                  <a:cubicBezTo>
                    <a:pt x="449742" y="946599"/>
                    <a:pt x="462543" y="935970"/>
                    <a:pt x="475345" y="925340"/>
                  </a:cubicBezTo>
                  <a:cubicBezTo>
                    <a:pt x="492086" y="911522"/>
                    <a:pt x="506857" y="910459"/>
                    <a:pt x="525568" y="923214"/>
                  </a:cubicBezTo>
                  <a:cubicBezTo>
                    <a:pt x="535415" y="929592"/>
                    <a:pt x="544278" y="935970"/>
                    <a:pt x="553141" y="942347"/>
                  </a:cubicBezTo>
                  <a:cubicBezTo>
                    <a:pt x="545263" y="967858"/>
                    <a:pt x="538370" y="993369"/>
                    <a:pt x="530492" y="1018880"/>
                  </a:cubicBezTo>
                  <a:cubicBezTo>
                    <a:pt x="528522" y="1018880"/>
                    <a:pt x="528522" y="1018880"/>
                    <a:pt x="527537" y="1018880"/>
                  </a:cubicBezTo>
                  <a:cubicBezTo>
                    <a:pt x="509812" y="1000810"/>
                    <a:pt x="494056" y="1007187"/>
                    <a:pt x="479284" y="1024195"/>
                  </a:cubicBezTo>
                  <a:cubicBezTo>
                    <a:pt x="473376" y="1030572"/>
                    <a:pt x="466482" y="1035887"/>
                    <a:pt x="459589" y="1041202"/>
                  </a:cubicBezTo>
                  <a:cubicBezTo>
                    <a:pt x="438909" y="1058209"/>
                    <a:pt x="420199" y="1056083"/>
                    <a:pt x="402473" y="1035887"/>
                  </a:cubicBezTo>
                  <a:cubicBezTo>
                    <a:pt x="385732" y="1017817"/>
                    <a:pt x="369976" y="998684"/>
                    <a:pt x="352251" y="978488"/>
                  </a:cubicBezTo>
                  <a:cubicBezTo>
                    <a:pt x="343388" y="995495"/>
                    <a:pt x="335510" y="1012502"/>
                    <a:pt x="327632" y="1028446"/>
                  </a:cubicBezTo>
                  <a:cubicBezTo>
                    <a:pt x="318769" y="1046517"/>
                    <a:pt x="303013" y="1053957"/>
                    <a:pt x="286272" y="1050768"/>
                  </a:cubicBezTo>
                  <a:cubicBezTo>
                    <a:pt x="262638" y="1046517"/>
                    <a:pt x="248851" y="1019943"/>
                    <a:pt x="259683" y="995495"/>
                  </a:cubicBezTo>
                  <a:cubicBezTo>
                    <a:pt x="276424" y="959355"/>
                    <a:pt x="293165" y="922151"/>
                    <a:pt x="311876" y="887074"/>
                  </a:cubicBezTo>
                  <a:cubicBezTo>
                    <a:pt x="318276" y="874318"/>
                    <a:pt x="328863" y="867941"/>
                    <a:pt x="340187" y="867542"/>
                  </a:cubicBezTo>
                  <a:close/>
                  <a:moveTo>
                    <a:pt x="274255" y="687365"/>
                  </a:moveTo>
                  <a:cubicBezTo>
                    <a:pt x="330459" y="687365"/>
                    <a:pt x="386662" y="687365"/>
                    <a:pt x="442866" y="687365"/>
                  </a:cubicBezTo>
                  <a:cubicBezTo>
                    <a:pt x="516819" y="687365"/>
                    <a:pt x="590771" y="687365"/>
                    <a:pt x="664723" y="687365"/>
                  </a:cubicBezTo>
                  <a:cubicBezTo>
                    <a:pt x="670640" y="687365"/>
                    <a:pt x="675570" y="687365"/>
                    <a:pt x="684444" y="687365"/>
                  </a:cubicBezTo>
                  <a:cubicBezTo>
                    <a:pt x="666695" y="718154"/>
                    <a:pt x="649933" y="745757"/>
                    <a:pt x="632184" y="772299"/>
                  </a:cubicBezTo>
                  <a:cubicBezTo>
                    <a:pt x="630212" y="775484"/>
                    <a:pt x="625282" y="776545"/>
                    <a:pt x="621338" y="776545"/>
                  </a:cubicBezTo>
                  <a:cubicBezTo>
                    <a:pt x="504000" y="777607"/>
                    <a:pt x="387648" y="776545"/>
                    <a:pt x="270311" y="777607"/>
                  </a:cubicBezTo>
                  <a:cubicBezTo>
                    <a:pt x="259464" y="777607"/>
                    <a:pt x="255520" y="772299"/>
                    <a:pt x="256506" y="760620"/>
                  </a:cubicBezTo>
                  <a:cubicBezTo>
                    <a:pt x="256506" y="742572"/>
                    <a:pt x="256506" y="724524"/>
                    <a:pt x="255520" y="706475"/>
                  </a:cubicBezTo>
                  <a:cubicBezTo>
                    <a:pt x="255520" y="691612"/>
                    <a:pt x="261436" y="687365"/>
                    <a:pt x="274255" y="687365"/>
                  </a:cubicBezTo>
                  <a:close/>
                  <a:moveTo>
                    <a:pt x="278054" y="504636"/>
                  </a:moveTo>
                  <a:cubicBezTo>
                    <a:pt x="354989" y="504636"/>
                    <a:pt x="432911" y="504636"/>
                    <a:pt x="509846" y="504636"/>
                  </a:cubicBezTo>
                  <a:cubicBezTo>
                    <a:pt x="588754" y="504636"/>
                    <a:pt x="666676" y="504636"/>
                    <a:pt x="745584" y="504636"/>
                  </a:cubicBezTo>
                  <a:cubicBezTo>
                    <a:pt x="764325" y="504636"/>
                    <a:pt x="765311" y="505700"/>
                    <a:pt x="765311" y="524845"/>
                  </a:cubicBezTo>
                  <a:cubicBezTo>
                    <a:pt x="765311" y="535481"/>
                    <a:pt x="765311" y="546117"/>
                    <a:pt x="765311" y="556753"/>
                  </a:cubicBezTo>
                  <a:cubicBezTo>
                    <a:pt x="765311" y="580153"/>
                    <a:pt x="752489" y="593980"/>
                    <a:pt x="730789" y="593980"/>
                  </a:cubicBezTo>
                  <a:cubicBezTo>
                    <a:pt x="580863" y="593980"/>
                    <a:pt x="429952" y="593980"/>
                    <a:pt x="279040" y="593980"/>
                  </a:cubicBezTo>
                  <a:cubicBezTo>
                    <a:pt x="256354" y="593980"/>
                    <a:pt x="256354" y="592917"/>
                    <a:pt x="256354" y="569517"/>
                  </a:cubicBezTo>
                  <a:cubicBezTo>
                    <a:pt x="256354" y="555690"/>
                    <a:pt x="256354" y="541863"/>
                    <a:pt x="256354" y="528036"/>
                  </a:cubicBezTo>
                  <a:cubicBezTo>
                    <a:pt x="256354" y="504636"/>
                    <a:pt x="256354" y="504636"/>
                    <a:pt x="278054" y="504636"/>
                  </a:cubicBezTo>
                  <a:close/>
                  <a:moveTo>
                    <a:pt x="942895" y="453454"/>
                  </a:moveTo>
                  <a:cubicBezTo>
                    <a:pt x="989224" y="494914"/>
                    <a:pt x="1033581" y="534249"/>
                    <a:pt x="1077938" y="574646"/>
                  </a:cubicBezTo>
                  <a:cubicBezTo>
                    <a:pt x="1059210" y="599097"/>
                    <a:pt x="1040481" y="622484"/>
                    <a:pt x="1021752" y="644809"/>
                  </a:cubicBezTo>
                  <a:cubicBezTo>
                    <a:pt x="928109" y="760685"/>
                    <a:pt x="831509" y="874435"/>
                    <a:pt x="722095" y="974365"/>
                  </a:cubicBezTo>
                  <a:cubicBezTo>
                    <a:pt x="695481" y="999879"/>
                    <a:pt x="664923" y="1021141"/>
                    <a:pt x="635352" y="1042403"/>
                  </a:cubicBezTo>
                  <a:cubicBezTo>
                    <a:pt x="626481" y="1048781"/>
                    <a:pt x="613666" y="1046655"/>
                    <a:pt x="601838" y="1048781"/>
                  </a:cubicBezTo>
                  <a:cubicBezTo>
                    <a:pt x="601838" y="1037087"/>
                    <a:pt x="596909" y="1023267"/>
                    <a:pt x="600852" y="1012636"/>
                  </a:cubicBezTo>
                  <a:cubicBezTo>
                    <a:pt x="619581" y="969050"/>
                    <a:pt x="637323" y="924400"/>
                    <a:pt x="659995" y="882940"/>
                  </a:cubicBezTo>
                  <a:cubicBezTo>
                    <a:pt x="741809" y="734108"/>
                    <a:pt x="838409" y="595907"/>
                    <a:pt x="938952" y="460896"/>
                  </a:cubicBezTo>
                  <a:cubicBezTo>
                    <a:pt x="939938" y="458770"/>
                    <a:pt x="940924" y="456643"/>
                    <a:pt x="942895" y="453454"/>
                  </a:cubicBezTo>
                  <a:close/>
                  <a:moveTo>
                    <a:pt x="1337162" y="323013"/>
                  </a:moveTo>
                  <a:cubicBezTo>
                    <a:pt x="1348990" y="326198"/>
                    <a:pt x="1361803" y="343189"/>
                    <a:pt x="1361803" y="358055"/>
                  </a:cubicBezTo>
                  <a:cubicBezTo>
                    <a:pt x="1359832" y="361241"/>
                    <a:pt x="1357861" y="367612"/>
                    <a:pt x="1353918" y="373984"/>
                  </a:cubicBezTo>
                  <a:cubicBezTo>
                    <a:pt x="1300693" y="447255"/>
                    <a:pt x="1247469" y="521588"/>
                    <a:pt x="1194244" y="594859"/>
                  </a:cubicBezTo>
                  <a:cubicBezTo>
                    <a:pt x="1175517" y="619282"/>
                    <a:pt x="1154818" y="642644"/>
                    <a:pt x="1134120" y="664944"/>
                  </a:cubicBezTo>
                  <a:cubicBezTo>
                    <a:pt x="1125249" y="673439"/>
                    <a:pt x="1113421" y="678749"/>
                    <a:pt x="1101594" y="682996"/>
                  </a:cubicBezTo>
                  <a:cubicBezTo>
                    <a:pt x="1095680" y="685120"/>
                    <a:pt x="1083852" y="682996"/>
                    <a:pt x="1080895" y="677687"/>
                  </a:cubicBezTo>
                  <a:cubicBezTo>
                    <a:pt x="1077938" y="671315"/>
                    <a:pt x="1077938" y="658573"/>
                    <a:pt x="1080895" y="652201"/>
                  </a:cubicBezTo>
                  <a:cubicBezTo>
                    <a:pt x="1092723" y="633087"/>
                    <a:pt x="1107507" y="615035"/>
                    <a:pt x="1121306" y="596983"/>
                  </a:cubicBezTo>
                  <a:cubicBezTo>
                    <a:pt x="1175517" y="522650"/>
                    <a:pt x="1229727" y="449379"/>
                    <a:pt x="1284923" y="375046"/>
                  </a:cubicBezTo>
                  <a:cubicBezTo>
                    <a:pt x="1293794" y="362303"/>
                    <a:pt x="1302665" y="348498"/>
                    <a:pt x="1310550" y="334694"/>
                  </a:cubicBezTo>
                  <a:cubicBezTo>
                    <a:pt x="1317449" y="324075"/>
                    <a:pt x="1325334" y="318765"/>
                    <a:pt x="1337162" y="323013"/>
                  </a:cubicBezTo>
                  <a:close/>
                  <a:moveTo>
                    <a:pt x="525824" y="229421"/>
                  </a:moveTo>
                  <a:cubicBezTo>
                    <a:pt x="600725" y="229421"/>
                    <a:pt x="675627" y="229421"/>
                    <a:pt x="750528" y="229421"/>
                  </a:cubicBezTo>
                  <a:cubicBezTo>
                    <a:pt x="761369" y="229421"/>
                    <a:pt x="765311" y="233676"/>
                    <a:pt x="765311" y="245375"/>
                  </a:cubicBezTo>
                  <a:cubicBezTo>
                    <a:pt x="764326" y="264521"/>
                    <a:pt x="764326" y="282602"/>
                    <a:pt x="765311" y="301747"/>
                  </a:cubicBezTo>
                  <a:cubicBezTo>
                    <a:pt x="765311" y="314511"/>
                    <a:pt x="760383" y="318765"/>
                    <a:pt x="748557" y="318765"/>
                  </a:cubicBezTo>
                  <a:cubicBezTo>
                    <a:pt x="711106" y="318765"/>
                    <a:pt x="674641" y="318765"/>
                    <a:pt x="638176" y="318765"/>
                  </a:cubicBezTo>
                  <a:cubicBezTo>
                    <a:pt x="601711" y="318765"/>
                    <a:pt x="565246" y="317702"/>
                    <a:pt x="528781" y="318765"/>
                  </a:cubicBezTo>
                  <a:cubicBezTo>
                    <a:pt x="515969" y="318765"/>
                    <a:pt x="511041" y="313447"/>
                    <a:pt x="511041" y="299620"/>
                  </a:cubicBezTo>
                  <a:cubicBezTo>
                    <a:pt x="512027" y="282602"/>
                    <a:pt x="512027" y="264521"/>
                    <a:pt x="511041" y="246439"/>
                  </a:cubicBezTo>
                  <a:cubicBezTo>
                    <a:pt x="511041" y="234739"/>
                    <a:pt x="514983" y="229421"/>
                    <a:pt x="525824" y="229421"/>
                  </a:cubicBezTo>
                  <a:close/>
                  <a:moveTo>
                    <a:pt x="1243182" y="137949"/>
                  </a:moveTo>
                  <a:cubicBezTo>
                    <a:pt x="1255260" y="139675"/>
                    <a:pt x="1267337" y="146577"/>
                    <a:pt x="1281140" y="158257"/>
                  </a:cubicBezTo>
                  <a:cubicBezTo>
                    <a:pt x="1308745" y="183741"/>
                    <a:pt x="1317618" y="208163"/>
                    <a:pt x="1306773" y="240018"/>
                  </a:cubicBezTo>
                  <a:cubicBezTo>
                    <a:pt x="1300858" y="257008"/>
                    <a:pt x="1294942" y="275059"/>
                    <a:pt x="1285083" y="289925"/>
                  </a:cubicBezTo>
                  <a:cubicBezTo>
                    <a:pt x="1228886" y="370624"/>
                    <a:pt x="1171704" y="450262"/>
                    <a:pt x="1114521" y="532023"/>
                  </a:cubicBezTo>
                  <a:cubicBezTo>
                    <a:pt x="1066212" y="489550"/>
                    <a:pt x="1022832" y="450262"/>
                    <a:pt x="977480" y="410974"/>
                  </a:cubicBezTo>
                  <a:cubicBezTo>
                    <a:pt x="984381" y="401417"/>
                    <a:pt x="990297" y="392923"/>
                    <a:pt x="996212" y="385490"/>
                  </a:cubicBezTo>
                  <a:cubicBezTo>
                    <a:pt x="1050437" y="319656"/>
                    <a:pt x="1103676" y="252760"/>
                    <a:pt x="1157901" y="187988"/>
                  </a:cubicBezTo>
                  <a:cubicBezTo>
                    <a:pt x="1170718" y="172061"/>
                    <a:pt x="1188464" y="159319"/>
                    <a:pt x="1205225" y="148700"/>
                  </a:cubicBezTo>
                  <a:cubicBezTo>
                    <a:pt x="1219027" y="139675"/>
                    <a:pt x="1231105" y="136224"/>
                    <a:pt x="1243182" y="137949"/>
                  </a:cubicBezTo>
                  <a:close/>
                  <a:moveTo>
                    <a:pt x="326420" y="0"/>
                  </a:moveTo>
                  <a:cubicBezTo>
                    <a:pt x="513791" y="0"/>
                    <a:pt x="702148" y="0"/>
                    <a:pt x="889519" y="0"/>
                  </a:cubicBezTo>
                  <a:cubicBezTo>
                    <a:pt x="964468" y="1063"/>
                    <a:pt x="1018707" y="56311"/>
                    <a:pt x="1021665" y="137059"/>
                  </a:cubicBezTo>
                  <a:cubicBezTo>
                    <a:pt x="1021665" y="164684"/>
                    <a:pt x="1021665" y="191246"/>
                    <a:pt x="1020679" y="218870"/>
                  </a:cubicBezTo>
                  <a:cubicBezTo>
                    <a:pt x="1020679" y="225245"/>
                    <a:pt x="1017721" y="232682"/>
                    <a:pt x="1013776" y="237995"/>
                  </a:cubicBezTo>
                  <a:cubicBezTo>
                    <a:pt x="985177" y="275181"/>
                    <a:pt x="956578" y="311305"/>
                    <a:pt x="928966" y="348492"/>
                  </a:cubicBezTo>
                  <a:cubicBezTo>
                    <a:pt x="921077" y="358054"/>
                    <a:pt x="915160" y="369741"/>
                    <a:pt x="908256" y="380366"/>
                  </a:cubicBezTo>
                  <a:cubicBezTo>
                    <a:pt x="905298" y="384616"/>
                    <a:pt x="901353" y="387804"/>
                    <a:pt x="895436" y="395241"/>
                  </a:cubicBezTo>
                  <a:cubicBezTo>
                    <a:pt x="895436" y="365492"/>
                    <a:pt x="895436" y="339992"/>
                    <a:pt x="895436" y="314493"/>
                  </a:cubicBezTo>
                  <a:cubicBezTo>
                    <a:pt x="895436" y="263494"/>
                    <a:pt x="895436" y="212495"/>
                    <a:pt x="895436" y="161496"/>
                  </a:cubicBezTo>
                  <a:cubicBezTo>
                    <a:pt x="895436" y="139184"/>
                    <a:pt x="892478" y="135997"/>
                    <a:pt x="870782" y="135997"/>
                  </a:cubicBezTo>
                  <a:cubicBezTo>
                    <a:pt x="713982" y="135997"/>
                    <a:pt x="557182" y="135997"/>
                    <a:pt x="399396" y="135997"/>
                  </a:cubicBezTo>
                  <a:cubicBezTo>
                    <a:pt x="394465" y="135997"/>
                    <a:pt x="388548" y="135997"/>
                    <a:pt x="381645" y="135997"/>
                  </a:cubicBezTo>
                  <a:cubicBezTo>
                    <a:pt x="381645" y="145559"/>
                    <a:pt x="381645" y="152997"/>
                    <a:pt x="381645" y="159371"/>
                  </a:cubicBezTo>
                  <a:cubicBezTo>
                    <a:pt x="381645" y="211433"/>
                    <a:pt x="381645" y="262431"/>
                    <a:pt x="381645" y="314493"/>
                  </a:cubicBezTo>
                  <a:cubicBezTo>
                    <a:pt x="380659" y="373991"/>
                    <a:pt x="346143" y="410116"/>
                    <a:pt x="290918" y="410116"/>
                  </a:cubicBezTo>
                  <a:cubicBezTo>
                    <a:pt x="241610" y="410116"/>
                    <a:pt x="192302" y="410116"/>
                    <a:pt x="142994" y="410116"/>
                  </a:cubicBezTo>
                  <a:cubicBezTo>
                    <a:pt x="138063" y="410116"/>
                    <a:pt x="133132" y="410116"/>
                    <a:pt x="126229" y="410116"/>
                  </a:cubicBezTo>
                  <a:cubicBezTo>
                    <a:pt x="126229" y="418615"/>
                    <a:pt x="126229" y="423928"/>
                    <a:pt x="126229" y="429240"/>
                  </a:cubicBezTo>
                  <a:cubicBezTo>
                    <a:pt x="126229" y="658735"/>
                    <a:pt x="126229" y="888229"/>
                    <a:pt x="126229" y="1117724"/>
                  </a:cubicBezTo>
                  <a:cubicBezTo>
                    <a:pt x="126229" y="1143223"/>
                    <a:pt x="128201" y="1145348"/>
                    <a:pt x="150883" y="1145348"/>
                  </a:cubicBezTo>
                  <a:cubicBezTo>
                    <a:pt x="390521" y="1145348"/>
                    <a:pt x="630158" y="1145348"/>
                    <a:pt x="869796" y="1145348"/>
                  </a:cubicBezTo>
                  <a:cubicBezTo>
                    <a:pt x="893464" y="1145348"/>
                    <a:pt x="895436" y="1143223"/>
                    <a:pt x="895436" y="1117724"/>
                  </a:cubicBezTo>
                  <a:cubicBezTo>
                    <a:pt x="895436" y="1052913"/>
                    <a:pt x="895436" y="988102"/>
                    <a:pt x="895436" y="923291"/>
                  </a:cubicBezTo>
                  <a:cubicBezTo>
                    <a:pt x="895436" y="916916"/>
                    <a:pt x="897409" y="908416"/>
                    <a:pt x="901353" y="904166"/>
                  </a:cubicBezTo>
                  <a:cubicBezTo>
                    <a:pt x="938827" y="860605"/>
                    <a:pt x="976302" y="818106"/>
                    <a:pt x="1013776" y="774545"/>
                  </a:cubicBezTo>
                  <a:cubicBezTo>
                    <a:pt x="1015748" y="773482"/>
                    <a:pt x="1016734" y="772420"/>
                    <a:pt x="1020679" y="769232"/>
                  </a:cubicBezTo>
                  <a:cubicBezTo>
                    <a:pt x="1020679" y="775607"/>
                    <a:pt x="1021665" y="779857"/>
                    <a:pt x="1021665" y="784107"/>
                  </a:cubicBezTo>
                  <a:cubicBezTo>
                    <a:pt x="1021665" y="902042"/>
                    <a:pt x="1021665" y="1018914"/>
                    <a:pt x="1021665" y="1135786"/>
                  </a:cubicBezTo>
                  <a:cubicBezTo>
                    <a:pt x="1020679" y="1222909"/>
                    <a:pt x="967426" y="1281345"/>
                    <a:pt x="886561" y="1281345"/>
                  </a:cubicBezTo>
                  <a:cubicBezTo>
                    <a:pt x="634103" y="1281345"/>
                    <a:pt x="382631" y="1281345"/>
                    <a:pt x="131160" y="1281345"/>
                  </a:cubicBezTo>
                  <a:cubicBezTo>
                    <a:pt x="55225" y="1281345"/>
                    <a:pt x="0" y="1221847"/>
                    <a:pt x="0" y="1140036"/>
                  </a:cubicBezTo>
                  <a:cubicBezTo>
                    <a:pt x="0" y="872292"/>
                    <a:pt x="0" y="603486"/>
                    <a:pt x="0" y="335742"/>
                  </a:cubicBezTo>
                  <a:cubicBezTo>
                    <a:pt x="0" y="315555"/>
                    <a:pt x="5917" y="298556"/>
                    <a:pt x="18737" y="283681"/>
                  </a:cubicBezTo>
                  <a:cubicBezTo>
                    <a:pt x="99603" y="198683"/>
                    <a:pt x="180468" y="113685"/>
                    <a:pt x="261333" y="28687"/>
                  </a:cubicBezTo>
                  <a:cubicBezTo>
                    <a:pt x="279084" y="9562"/>
                    <a:pt x="300780" y="0"/>
                    <a:pt x="326420" y="0"/>
                  </a:cubicBezTo>
                  <a:close/>
                </a:path>
              </a:pathLst>
            </a:custGeom>
            <a:solidFill>
              <a:srgbClr val="ffffff"/>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grpSp>
      <p:sp>
        <p:nvSpPr>
          <p:cNvPr id="201" name="CustomShape 4"/>
          <p:cNvSpPr/>
          <p:nvPr/>
        </p:nvSpPr>
        <p:spPr>
          <a:xfrm>
            <a:off x="1258560" y="306000"/>
            <a:ext cx="10304640" cy="51624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pPr>
            <a:r>
              <a:rPr b="0" lang="en-US" sz="2800" spc="593" strike="noStrike">
                <a:solidFill>
                  <a:srgbClr val="0f47a6"/>
                </a:solidFill>
                <a:latin typeface="Yeseva One"/>
                <a:ea typeface="Yeseva One"/>
              </a:rPr>
              <a:t>Network access control list (network ACLs)</a:t>
            </a:r>
            <a:endParaRPr b="0" lang="en-US" sz="2800" spc="-1" strike="noStrike">
              <a:solidFill>
                <a:srgbClr val="000000"/>
              </a:solidFill>
              <a:latin typeface="Arial"/>
            </a:endParaRPr>
          </a:p>
        </p:txBody>
      </p:sp>
      <p:pic>
        <p:nvPicPr>
          <p:cNvPr id="202" name="" descr=""/>
          <p:cNvPicPr/>
          <p:nvPr/>
        </p:nvPicPr>
        <p:blipFill>
          <a:blip r:embed="rId1"/>
          <a:stretch/>
        </p:blipFill>
        <p:spPr>
          <a:xfrm>
            <a:off x="177840" y="2004480"/>
            <a:ext cx="11800080" cy="4212720"/>
          </a:xfrm>
          <a:prstGeom prst="rect">
            <a:avLst/>
          </a:prstGeom>
          <a:ln w="0">
            <a:noFill/>
          </a:ln>
        </p:spPr>
      </p:pic>
    </p:spTree>
  </p:cSld>
  <mc:AlternateContent>
    <mc:Choice Requires="p14">
      <p:transition spd="slow" advTm="0" p14:dur="1500">
        <p:random/>
      </p:transition>
    </mc:Choice>
    <mc:Fallback>
      <p:transition spd="slow" advTm="0">
        <p:random/>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38135"/>
      </a:accent1>
      <a:accent2>
        <a:srgbClr val="ed7d31"/>
      </a:accent2>
      <a:accent3>
        <a:srgbClr val="a5a5a5"/>
      </a:accent3>
      <a:accent4>
        <a:srgbClr val="ffc000"/>
      </a:accent4>
      <a:accent5>
        <a:srgbClr val="375623"/>
      </a:accent5>
      <a:accent6>
        <a:srgbClr val="70ad47"/>
      </a:accent6>
      <a:hlink>
        <a:srgbClr val="375623"/>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38135"/>
      </a:accent1>
      <a:accent2>
        <a:srgbClr val="ed7d31"/>
      </a:accent2>
      <a:accent3>
        <a:srgbClr val="a5a5a5"/>
      </a:accent3>
      <a:accent4>
        <a:srgbClr val="ffc000"/>
      </a:accent4>
      <a:accent5>
        <a:srgbClr val="375623"/>
      </a:accent5>
      <a:accent6>
        <a:srgbClr val="70ad47"/>
      </a:accent6>
      <a:hlink>
        <a:srgbClr val="375623"/>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49</TotalTime>
  <Application>LibreOffice/7.4.6.2$Linux_X86_64 LibreOffice_project/40$Build-2</Application>
  <AppVersion>15.0000</AppVersion>
  <Words>5730</Words>
  <Paragraphs>446</Paragraphs>
  <Company>HP</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2021-05-10T15:49:33Z</dcterms:created>
  <dc:creator>china</dc:creator>
  <dc:description/>
  <dc:language>en-US</dc:language>
  <cp:lastModifiedBy/>
  <dcterms:modified xsi:type="dcterms:W3CDTF">2023-04-26T13:11:21Z</dcterms:modified>
  <cp:revision>14</cp:revision>
  <dc:subject/>
  <dc:title>PowerPoint 演示文稿</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0</vt:i4>
  </property>
  <property fmtid="{D5CDD505-2E9C-101B-9397-08002B2CF9AE}" pid="3" name="HyperlinksChanged">
    <vt:bool>0</vt:bool>
  </property>
  <property fmtid="{D5CDD505-2E9C-101B-9397-08002B2CF9AE}" pid="4" name="KSOProductBuildVer">
    <vt:lpwstr>2052-3.4.0.5283</vt:lpwstr>
  </property>
  <property fmtid="{D5CDD505-2E9C-101B-9397-08002B2CF9AE}" pid="5" name="LinksUpToDate">
    <vt:bool>0</vt:bool>
  </property>
  <property fmtid="{D5CDD505-2E9C-101B-9397-08002B2CF9AE}" pid="6" name="MMClips">
    <vt:i4>0</vt:i4>
  </property>
  <property fmtid="{D5CDD505-2E9C-101B-9397-08002B2CF9AE}" pid="7" name="Notes">
    <vt:i4>26</vt:i4>
  </property>
  <property fmtid="{D5CDD505-2E9C-101B-9397-08002B2CF9AE}" pid="8" name="PresentationFormat">
    <vt:lpwstr>宽屏</vt:lpwstr>
  </property>
  <property fmtid="{D5CDD505-2E9C-101B-9397-08002B2CF9AE}" pid="9" name="ScaleCrop">
    <vt:bool>0</vt:bool>
  </property>
  <property fmtid="{D5CDD505-2E9C-101B-9397-08002B2CF9AE}" pid="10" name="ShareDoc">
    <vt:bool>0</vt:bool>
  </property>
  <property fmtid="{D5CDD505-2E9C-101B-9397-08002B2CF9AE}" pid="11" name="Slides">
    <vt:i4>24</vt:i4>
  </property>
</Properties>
</file>